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Layouts/slideLayout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 id="2147483700" r:id="rId2"/>
    <p:sldMasterId id="2147483702" r:id="rId3"/>
  </p:sldMasterIdLst>
  <p:notesMasterIdLst>
    <p:notesMasterId r:id="rId19"/>
  </p:notesMasterIdLst>
  <p:handoutMasterIdLst>
    <p:handoutMasterId r:id="rId20"/>
  </p:handoutMasterIdLst>
  <p:sldIdLst>
    <p:sldId id="270" r:id="rId4"/>
    <p:sldId id="579" r:id="rId5"/>
    <p:sldId id="586" r:id="rId6"/>
    <p:sldId id="580" r:id="rId7"/>
    <p:sldId id="573" r:id="rId8"/>
    <p:sldId id="574" r:id="rId9"/>
    <p:sldId id="575" r:id="rId10"/>
    <p:sldId id="582" r:id="rId11"/>
    <p:sldId id="576" r:id="rId12"/>
    <p:sldId id="577" r:id="rId13"/>
    <p:sldId id="578" r:id="rId14"/>
    <p:sldId id="581" r:id="rId15"/>
    <p:sldId id="583" r:id="rId16"/>
    <p:sldId id="584" r:id="rId17"/>
    <p:sldId id="585"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uthor" initials="A" lastIdx="2" clrIdx="0"/>
  <p:cmAuthor id="1" name="Du, Pengwei" initials="DP" lastIdx="3" clrIdx="1">
    <p:extLst>
      <p:ext uri="{19B8F6BF-5375-455C-9EA6-DF929625EA0E}">
        <p15:presenceInfo xmlns:p15="http://schemas.microsoft.com/office/powerpoint/2012/main" userId="S-1-5-21-639947351-343809578-3807592339-42176" providerId="AD"/>
      </p:ext>
    </p:extLst>
  </p:cmAuthor>
  <p:cmAuthor id="2" name="Mago, Nitika" initials="NVM" lastIdx="25" clrIdx="2">
    <p:extLst>
      <p:ext uri="{19B8F6BF-5375-455C-9EA6-DF929625EA0E}">
        <p15:presenceInfo xmlns:p15="http://schemas.microsoft.com/office/powerpoint/2012/main" userId="Mago, Nitika" providerId="None"/>
      </p:ext>
    </p:extLst>
  </p:cmAuthor>
  <p:cmAuthor id="3" name="Steffan, Nick" initials="SN" lastIdx="3" clrIdx="3">
    <p:extLst>
      <p:ext uri="{19B8F6BF-5375-455C-9EA6-DF929625EA0E}">
        <p15:presenceInfo xmlns:p15="http://schemas.microsoft.com/office/powerpoint/2012/main" userId="S-1-5-21-639947351-343809578-3807592339-42285" providerId="AD"/>
      </p:ext>
    </p:extLst>
  </p:cmAuthor>
  <p:cmAuthor id="4" name="Littlefield, Jennifer" initials="LJ" lastIdx="2" clrIdx="4">
    <p:extLst>
      <p:ext uri="{19B8F6BF-5375-455C-9EA6-DF929625EA0E}">
        <p15:presenceInfo xmlns:p15="http://schemas.microsoft.com/office/powerpoint/2012/main" userId="S-1-5-21-639947351-343809578-3807592339-51623" providerId="AD"/>
      </p:ext>
    </p:extLst>
  </p:cmAuthor>
  <p:cmAuthor id="5" name="Li, Weifeng" initials="LW" lastIdx="10" clrIdx="5">
    <p:extLst>
      <p:ext uri="{19B8F6BF-5375-455C-9EA6-DF929625EA0E}">
        <p15:presenceInfo xmlns:p15="http://schemas.microsoft.com/office/powerpoint/2012/main" userId="S-1-5-21-639947351-343809578-3807592339-5523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E89F"/>
    <a:srgbClr val="73C8FD"/>
    <a:srgbClr val="50BC3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5" autoAdjust="0"/>
    <p:restoredTop sz="71907" autoAdjust="0"/>
  </p:normalViewPr>
  <p:slideViewPr>
    <p:cSldViewPr snapToGrid="0">
      <p:cViewPr varScale="1">
        <p:scale>
          <a:sx n="132" d="100"/>
          <a:sy n="132" d="100"/>
        </p:scale>
        <p:origin x="792" y="80"/>
      </p:cViewPr>
      <p:guideLst>
        <p:guide orient="horz" pos="2160"/>
        <p:guide pos="2880"/>
      </p:guideLst>
    </p:cSldViewPr>
  </p:slideViewPr>
  <p:notesTextViewPr>
    <p:cViewPr>
      <p:scale>
        <a:sx n="3" d="2"/>
        <a:sy n="3" d="2"/>
      </p:scale>
      <p:origin x="0" y="0"/>
    </p:cViewPr>
  </p:notesTextViewPr>
  <p:sorterViewPr>
    <p:cViewPr>
      <p:scale>
        <a:sx n="60" d="100"/>
        <a:sy n="60" d="100"/>
      </p:scale>
      <p:origin x="0" y="0"/>
    </p:cViewPr>
  </p:sorterViewPr>
  <p:notesViewPr>
    <p:cSldViewPr snapToGrid="0" showGuides="1">
      <p:cViewPr varScale="1">
        <p:scale>
          <a:sx n="98" d="100"/>
          <a:sy n="98" d="100"/>
        </p:scale>
        <p:origin x="3516"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commentAuthors" Target="commentAuthor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FADBA4A-CF1B-46AC-9045-2B6612C0624C}" type="datetimeFigureOut">
              <a:rPr lang="en-US" smtClean="0"/>
              <a:t>7/19/2021</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46EE2B4-D30B-4D65-BC1C-DE57E4765049}" type="slidenum">
              <a:rPr lang="en-US" smtClean="0"/>
              <a:t>‹#›</a:t>
            </a:fld>
            <a:endParaRPr lang="en-US"/>
          </a:p>
        </p:txBody>
      </p:sp>
    </p:spTree>
    <p:extLst>
      <p:ext uri="{BB962C8B-B14F-4D97-AF65-F5344CB8AC3E}">
        <p14:creationId xmlns:p14="http://schemas.microsoft.com/office/powerpoint/2010/main" val="20791212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73C6F44-CB68-48CB-8188-A47D4423899A}" type="datetimeFigureOut">
              <a:rPr lang="en-US" smtClean="0"/>
              <a:t>7/19/2021</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772613F-3576-4EE9-945C-25503B987A39}" type="slidenum">
              <a:rPr lang="en-US" smtClean="0"/>
              <a:t>‹#›</a:t>
            </a:fld>
            <a:endParaRPr lang="en-US"/>
          </a:p>
        </p:txBody>
      </p:sp>
    </p:spTree>
    <p:extLst>
      <p:ext uri="{BB962C8B-B14F-4D97-AF65-F5344CB8AC3E}">
        <p14:creationId xmlns:p14="http://schemas.microsoft.com/office/powerpoint/2010/main" val="17399486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72613F-3576-4EE9-945C-25503B987A39}" type="slidenum">
              <a:rPr lang="en-US" smtClean="0"/>
              <a:t>1</a:t>
            </a:fld>
            <a:endParaRPr lang="en-US"/>
          </a:p>
        </p:txBody>
      </p:sp>
    </p:spTree>
    <p:extLst>
      <p:ext uri="{BB962C8B-B14F-4D97-AF65-F5344CB8AC3E}">
        <p14:creationId xmlns:p14="http://schemas.microsoft.com/office/powerpoint/2010/main" val="30871059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Title Slide">
    <p:bg>
      <p:bgPr>
        <a:solidFill>
          <a:schemeClr val="bg1"/>
        </a:solidFill>
        <a:effectLst/>
      </p:bgPr>
    </p:bg>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dirty="0" smtClean="0">
                <a:solidFill>
                  <a:prstClr val="black">
                    <a:tint val="75000"/>
                  </a:prstClr>
                </a:solidFill>
              </a:rPr>
              <a:t>Footer text goes here.</a:t>
            </a:r>
            <a:endParaRPr lang="en-US" dirty="0">
              <a:solidFill>
                <a:prstClr val="black">
                  <a:tint val="75000"/>
                </a:prstClr>
              </a:solidFill>
            </a:endParaRPr>
          </a:p>
        </p:txBody>
      </p:sp>
      <p:sp>
        <p:nvSpPr>
          <p:cNvPr id="7" name="Slide Number Placeholder 5"/>
          <p:cNvSpPr>
            <a:spLocks noGrp="1"/>
          </p:cNvSpPr>
          <p:nvPr>
            <p:ph type="sldNum" sz="quarter" idx="4"/>
          </p:nvPr>
        </p:nvSpPr>
        <p:spPr>
          <a:xfrm>
            <a:off x="8229600" y="6569075"/>
            <a:ext cx="457200" cy="212725"/>
          </a:xfrm>
          <a:prstGeom prst="rect">
            <a:avLst/>
          </a:prstGeom>
        </p:spPr>
        <p:txBody>
          <a:bodyPr vert="horz" lIns="91440" tIns="45720" rIns="91440" bIns="45720" rtlCol="0" anchor="ctr"/>
          <a:lstStyle>
            <a:lvl1pPr algn="ctr">
              <a:defRPr sz="900">
                <a:solidFill>
                  <a:schemeClr val="tx1">
                    <a:tint val="75000"/>
                  </a:schemeClr>
                </a:solidFill>
              </a:defRPr>
            </a:lvl1pPr>
          </a:lstStyle>
          <a:p>
            <a:fld id="{1D93BD3E-1E9A-4970-A6F7-E7AC52762E0C}" type="slidenum">
              <a:rPr lang="en-US" smtClean="0">
                <a:solidFill>
                  <a:prstClr val="black">
                    <a:tint val="75000"/>
                  </a:prstClr>
                </a:solidFill>
              </a:rPr>
              <a:pPr/>
              <a:t>‹#›</a:t>
            </a:fld>
            <a:endParaRPr lang="en-US" dirty="0">
              <a:solidFill>
                <a:prstClr val="black">
                  <a:tint val="75000"/>
                </a:prstClr>
              </a:solidFill>
            </a:endParaRPr>
          </a:p>
        </p:txBody>
      </p:sp>
      <p:cxnSp>
        <p:nvCxnSpPr>
          <p:cNvPr id="8" name="Straight Connector 7"/>
          <p:cNvCxnSpPr/>
          <p:nvPr userDrawn="1"/>
        </p:nvCxnSpPr>
        <p:spPr>
          <a:xfrm>
            <a:off x="1428750" y="2625326"/>
            <a:ext cx="6286500" cy="0"/>
          </a:xfrm>
          <a:prstGeom prst="line">
            <a:avLst/>
          </a:prstGeom>
          <a:ln>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userDrawn="1"/>
        </p:nvCxnSpPr>
        <p:spPr>
          <a:xfrm>
            <a:off x="1428750" y="4232673"/>
            <a:ext cx="6286500" cy="0"/>
          </a:xfrm>
          <a:prstGeom prst="line">
            <a:avLst/>
          </a:prstGeom>
          <a:ln>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10" name="Content Placeholder 2"/>
          <p:cNvSpPr>
            <a:spLocks noGrp="1"/>
          </p:cNvSpPr>
          <p:nvPr>
            <p:ph idx="16"/>
          </p:nvPr>
        </p:nvSpPr>
        <p:spPr>
          <a:xfrm>
            <a:off x="1428750" y="2895600"/>
            <a:ext cx="6286500" cy="990600"/>
          </a:xfrm>
          <a:prstGeom prst="rect">
            <a:avLst/>
          </a:prstGeom>
        </p:spPr>
        <p:txBody>
          <a:bodyPr/>
          <a:lstStyle>
            <a:lvl1pPr marL="0" indent="0" algn="ctr">
              <a:buNone/>
              <a:defRPr sz="3200" b="1" cap="small" baseline="0">
                <a:solidFill>
                  <a:schemeClr val="tx2"/>
                </a:solidFill>
              </a:defRPr>
            </a:lvl1pPr>
            <a:lvl2pPr>
              <a:defRPr sz="1800" baseline="0">
                <a:solidFill>
                  <a:schemeClr val="tx2"/>
                </a:solidFill>
              </a:defRPr>
            </a:lvl2pPr>
            <a:lvl3pPr>
              <a:defRPr sz="1600" baseline="0">
                <a:solidFill>
                  <a:schemeClr val="tx2"/>
                </a:solidFill>
              </a:defRPr>
            </a:lvl3pPr>
            <a:lvl4pPr>
              <a:defRPr sz="1600" baseline="0">
                <a:solidFill>
                  <a:schemeClr val="tx2"/>
                </a:solidFill>
              </a:defRPr>
            </a:lvl4pPr>
            <a:lvl5pPr>
              <a:defRPr sz="1400" baseline="0">
                <a:solidFill>
                  <a:schemeClr val="tx2"/>
                </a:solidFill>
              </a:defRPr>
            </a:lvl5pPr>
          </a:lstStyle>
          <a:p>
            <a:pPr lvl="0"/>
            <a:r>
              <a:rPr lang="en-US" dirty="0" smtClean="0"/>
              <a:t>Click to edit Master text styles</a:t>
            </a:r>
          </a:p>
        </p:txBody>
      </p:sp>
    </p:spTree>
    <p:extLst>
      <p:ext uri="{BB962C8B-B14F-4D97-AF65-F5344CB8AC3E}">
        <p14:creationId xmlns:p14="http://schemas.microsoft.com/office/powerpoint/2010/main" val="2564814779"/>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a:prstGeom prst="rect">
            <a:avLst/>
          </a:prstGeom>
        </p:spPr>
        <p:txBody>
          <a:bodyPr/>
          <a:lstStyle>
            <a:lvl1pPr algn="l">
              <a:defRPr sz="3200" b="1">
                <a:solidFill>
                  <a:schemeClr val="accent1"/>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304800" y="855406"/>
            <a:ext cx="8534400" cy="5064627"/>
          </a:xfrm>
          <a:prstGeom prst="rect">
            <a:avLst/>
          </a:prstGeom>
        </p:spPr>
        <p:txBody>
          <a:bodyPr/>
          <a:lstStyle>
            <a:lvl1pPr>
              <a:defRPr sz="1800" baseline="0">
                <a:solidFill>
                  <a:schemeClr val="tx2"/>
                </a:solidFill>
              </a:defRPr>
            </a:lvl1pPr>
            <a:lvl2pPr>
              <a:defRPr sz="1800" baseline="0">
                <a:solidFill>
                  <a:schemeClr val="tx2"/>
                </a:solidFill>
              </a:defRPr>
            </a:lvl2pPr>
            <a:lvl3pPr>
              <a:defRPr sz="1600" baseline="0">
                <a:solidFill>
                  <a:schemeClr val="tx2"/>
                </a:solidFill>
              </a:defRPr>
            </a:lvl3pPr>
            <a:lvl4pPr>
              <a:defRPr sz="1600" baseline="0">
                <a:solidFill>
                  <a:schemeClr val="tx2"/>
                </a:solidFill>
              </a:defRPr>
            </a:lvl4pPr>
            <a:lvl5pPr>
              <a:defRPr sz="1400" baseline="0">
                <a:solidFill>
                  <a:schemeClr val="tx2"/>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userDrawn="1"/>
        </p:nvSpPr>
        <p:spPr>
          <a:xfrm>
            <a:off x="304800" y="243682"/>
            <a:ext cx="762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rgbClr val="FFFFFF"/>
              </a:solidFill>
            </a:endParaRPr>
          </a:p>
        </p:txBody>
      </p:sp>
      <p:sp>
        <p:nvSpPr>
          <p:cNvPr id="8" name="Footer Placeholder 4"/>
          <p:cNvSpPr>
            <a:spLocks noGrp="1"/>
          </p:cNvSpPr>
          <p:nvPr>
            <p:ph type="ftr" sz="quarter" idx="11"/>
          </p:nvPr>
        </p:nvSpPr>
        <p:spPr>
          <a:xfrm>
            <a:off x="2743200" y="6553200"/>
            <a:ext cx="4038600" cy="228600"/>
          </a:xfrm>
        </p:spPr>
        <p:txBody>
          <a:bodyPr/>
          <a:lstStyle/>
          <a:p>
            <a:r>
              <a:rPr lang="en-US" dirty="0" smtClean="0">
                <a:solidFill>
                  <a:prstClr val="black">
                    <a:tint val="75000"/>
                  </a:prstClr>
                </a:solidFill>
              </a:rPr>
              <a:t>Footer text goes here.</a:t>
            </a:r>
            <a:endParaRPr lang="en-US" dirty="0">
              <a:solidFill>
                <a:prstClr val="black">
                  <a:tint val="75000"/>
                </a:prstClr>
              </a:solidFill>
            </a:endParaRPr>
          </a:p>
        </p:txBody>
      </p:sp>
      <p:cxnSp>
        <p:nvCxnSpPr>
          <p:cNvPr id="5" name="Straight Connector 4"/>
          <p:cNvCxnSpPr/>
          <p:nvPr userDrawn="1"/>
        </p:nvCxnSpPr>
        <p:spPr>
          <a:xfrm>
            <a:off x="304800" y="243682"/>
            <a:ext cx="9906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9" name="Slide Number Placeholder 5"/>
          <p:cNvSpPr>
            <a:spLocks noGrp="1"/>
          </p:cNvSpPr>
          <p:nvPr>
            <p:ph type="sldNum" sz="quarter" idx="4"/>
          </p:nvPr>
        </p:nvSpPr>
        <p:spPr>
          <a:xfrm>
            <a:off x="8219768" y="6553200"/>
            <a:ext cx="457200" cy="212725"/>
          </a:xfrm>
          <a:prstGeom prst="rect">
            <a:avLst/>
          </a:prstGeom>
        </p:spPr>
        <p:txBody>
          <a:bodyPr vert="horz" lIns="91440" tIns="45720" rIns="91440" bIns="45720" rtlCol="0" anchor="ctr"/>
          <a:lstStyle>
            <a:lvl1pPr algn="ctr">
              <a:defRPr sz="900">
                <a:solidFill>
                  <a:schemeClr val="bg1"/>
                </a:solidFill>
              </a:defRPr>
            </a:lvl1pPr>
          </a:lstStyle>
          <a:p>
            <a:fld id="{1D93BD3E-1E9A-4970-A6F7-E7AC52762E0C}" type="slidenum">
              <a:rPr lang="en-US" smtClean="0"/>
              <a:pPr/>
              <a:t>‹#›</a:t>
            </a:fld>
            <a:endParaRPr lang="en-US" dirty="0"/>
          </a:p>
        </p:txBody>
      </p:sp>
    </p:spTree>
    <p:extLst>
      <p:ext uri="{BB962C8B-B14F-4D97-AF65-F5344CB8AC3E}">
        <p14:creationId xmlns:p14="http://schemas.microsoft.com/office/powerpoint/2010/main" val="134269508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lvl1pPr>
              <a:defRPr>
                <a:solidFill>
                  <a:schemeClr val="bg1"/>
                </a:solidFill>
              </a:defRPr>
            </a:lvl1pPr>
          </a:lstStyle>
          <a:p>
            <a:fld id="{CDB75BAC-74D7-43DA-9DE7-3912ED22B407}" type="slidenum">
              <a:rPr lang="en-US" smtClean="0"/>
              <a:pPr/>
              <a:t>‹#›</a:t>
            </a:fld>
            <a:endParaRPr lang="en-US" dirty="0"/>
          </a:p>
        </p:txBody>
      </p:sp>
      <p:sp>
        <p:nvSpPr>
          <p:cNvPr id="8" name="Rectangle 7"/>
          <p:cNvSpPr/>
          <p:nvPr userDrawn="1"/>
        </p:nvSpPr>
        <p:spPr>
          <a:xfrm>
            <a:off x="304800" y="243682"/>
            <a:ext cx="762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rgbClr val="FFFFFF"/>
              </a:solidFill>
            </a:endParaRPr>
          </a:p>
        </p:txBody>
      </p:sp>
      <p:cxnSp>
        <p:nvCxnSpPr>
          <p:cNvPr id="9" name="Straight Connector 8"/>
          <p:cNvCxnSpPr/>
          <p:nvPr userDrawn="1"/>
        </p:nvCxnSpPr>
        <p:spPr>
          <a:xfrm>
            <a:off x="304800" y="243682"/>
            <a:ext cx="9906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0" name="Content Placeholder 2"/>
          <p:cNvSpPr>
            <a:spLocks noGrp="1"/>
          </p:cNvSpPr>
          <p:nvPr>
            <p:ph idx="13"/>
          </p:nvPr>
        </p:nvSpPr>
        <p:spPr>
          <a:xfrm>
            <a:off x="4636008" y="863346"/>
            <a:ext cx="4206240" cy="5064627"/>
          </a:xfrm>
          <a:prstGeom prst="rect">
            <a:avLst/>
          </a:prstGeom>
        </p:spPr>
        <p:txBody>
          <a:bodyPr/>
          <a:lstStyle>
            <a:lvl1pPr>
              <a:defRPr sz="1800" baseline="0">
                <a:solidFill>
                  <a:schemeClr val="tx2"/>
                </a:solidFill>
              </a:defRPr>
            </a:lvl1pPr>
            <a:lvl2pPr>
              <a:defRPr sz="1800" baseline="0">
                <a:solidFill>
                  <a:schemeClr val="tx2"/>
                </a:solidFill>
              </a:defRPr>
            </a:lvl2pPr>
            <a:lvl3pPr>
              <a:defRPr sz="1600" baseline="0">
                <a:solidFill>
                  <a:schemeClr val="tx2"/>
                </a:solidFill>
              </a:defRPr>
            </a:lvl3pPr>
            <a:lvl4pPr>
              <a:defRPr sz="1600" baseline="0">
                <a:solidFill>
                  <a:schemeClr val="tx2"/>
                </a:solidFill>
              </a:defRPr>
            </a:lvl4pPr>
            <a:lvl5pPr>
              <a:defRPr sz="1400" baseline="0">
                <a:solidFill>
                  <a:schemeClr val="tx2"/>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Content Placeholder 2"/>
          <p:cNvSpPr>
            <a:spLocks noGrp="1"/>
          </p:cNvSpPr>
          <p:nvPr>
            <p:ph idx="1"/>
          </p:nvPr>
        </p:nvSpPr>
        <p:spPr>
          <a:xfrm>
            <a:off x="304800" y="855406"/>
            <a:ext cx="4206240" cy="5064627"/>
          </a:xfrm>
          <a:prstGeom prst="rect">
            <a:avLst/>
          </a:prstGeom>
        </p:spPr>
        <p:txBody>
          <a:bodyPr/>
          <a:lstStyle>
            <a:lvl1pPr>
              <a:defRPr sz="1800" baseline="0">
                <a:solidFill>
                  <a:schemeClr val="tx2"/>
                </a:solidFill>
              </a:defRPr>
            </a:lvl1pPr>
            <a:lvl2pPr>
              <a:defRPr sz="1800" baseline="0">
                <a:solidFill>
                  <a:schemeClr val="tx2"/>
                </a:solidFill>
              </a:defRPr>
            </a:lvl2pPr>
            <a:lvl3pPr>
              <a:defRPr sz="1600" baseline="0">
                <a:solidFill>
                  <a:schemeClr val="tx2"/>
                </a:solidFill>
              </a:defRPr>
            </a:lvl3pPr>
            <a:lvl4pPr>
              <a:defRPr sz="1600" baseline="0">
                <a:solidFill>
                  <a:schemeClr val="tx2"/>
                </a:solidFill>
              </a:defRPr>
            </a:lvl4pPr>
            <a:lvl5pPr>
              <a:defRPr sz="1400" baseline="0">
                <a:solidFill>
                  <a:schemeClr val="tx2"/>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itle 1"/>
          <p:cNvSpPr>
            <a:spLocks noGrp="1"/>
          </p:cNvSpPr>
          <p:nvPr>
            <p:ph type="title"/>
          </p:nvPr>
        </p:nvSpPr>
        <p:spPr>
          <a:xfrm>
            <a:off x="381000" y="243682"/>
            <a:ext cx="8458200" cy="518318"/>
          </a:xfrm>
          <a:prstGeom prst="rect">
            <a:avLst/>
          </a:prstGeom>
        </p:spPr>
        <p:txBody>
          <a:bodyPr/>
          <a:lstStyle>
            <a:lvl1pPr algn="l">
              <a:defRPr sz="3200" b="1">
                <a:solidFill>
                  <a:schemeClr val="accent1"/>
                </a:solidFill>
              </a:defRPr>
            </a:lvl1pPr>
          </a:lstStyle>
          <a:p>
            <a:r>
              <a:rPr lang="en-US" dirty="0" smtClean="0"/>
              <a:t>Click to edit Master title style</a:t>
            </a:r>
            <a:endParaRPr lang="en-US" dirty="0"/>
          </a:p>
        </p:txBody>
      </p:sp>
      <p:sp>
        <p:nvSpPr>
          <p:cNvPr id="13" name="Footer Placeholder 4"/>
          <p:cNvSpPr>
            <a:spLocks noGrp="1"/>
          </p:cNvSpPr>
          <p:nvPr>
            <p:ph type="ftr" sz="quarter" idx="11"/>
          </p:nvPr>
        </p:nvSpPr>
        <p:spPr>
          <a:xfrm>
            <a:off x="2743200" y="6553200"/>
            <a:ext cx="4038600" cy="228600"/>
          </a:xfrm>
        </p:spPr>
        <p:txBody>
          <a:bodyPr/>
          <a:lstStyle/>
          <a:p>
            <a:r>
              <a:rPr lang="en-US" dirty="0" smtClean="0">
                <a:solidFill>
                  <a:prstClr val="black">
                    <a:tint val="75000"/>
                  </a:prstClr>
                </a:solidFill>
              </a:rPr>
              <a:t>Footer text goes here.</a:t>
            </a:r>
            <a:endParaRPr lang="en-US" dirty="0">
              <a:solidFill>
                <a:prstClr val="black">
                  <a:tint val="75000"/>
                </a:prstClr>
              </a:solidFill>
            </a:endParaRPr>
          </a:p>
        </p:txBody>
      </p:sp>
    </p:spTree>
    <p:extLst>
      <p:ext uri="{BB962C8B-B14F-4D97-AF65-F5344CB8AC3E}">
        <p14:creationId xmlns:p14="http://schemas.microsoft.com/office/powerpoint/2010/main" val="2374833611"/>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lvl1pPr>
              <a:defRPr>
                <a:solidFill>
                  <a:schemeClr val="bg1"/>
                </a:solidFill>
              </a:defRPr>
            </a:lvl1pPr>
          </a:lstStyle>
          <a:p>
            <a:fld id="{0E7085C4-D6A8-46D9-A1BA-F87C2DEFFCDB}" type="slidenum">
              <a:rPr lang="en-US" smtClean="0"/>
              <a:pPr/>
              <a:t>‹#›</a:t>
            </a:fld>
            <a:endParaRPr lang="en-US" dirty="0"/>
          </a:p>
        </p:txBody>
      </p:sp>
      <p:sp>
        <p:nvSpPr>
          <p:cNvPr id="10" name="Rectangle 9"/>
          <p:cNvSpPr/>
          <p:nvPr userDrawn="1"/>
        </p:nvSpPr>
        <p:spPr>
          <a:xfrm>
            <a:off x="304800" y="243682"/>
            <a:ext cx="762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rgbClr val="FFFFFF"/>
              </a:solidFill>
            </a:endParaRPr>
          </a:p>
        </p:txBody>
      </p:sp>
      <p:cxnSp>
        <p:nvCxnSpPr>
          <p:cNvPr id="11" name="Straight Connector 10"/>
          <p:cNvCxnSpPr/>
          <p:nvPr userDrawn="1"/>
        </p:nvCxnSpPr>
        <p:spPr>
          <a:xfrm>
            <a:off x="304800" y="243682"/>
            <a:ext cx="9906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3" name="Content Placeholder 2"/>
          <p:cNvSpPr>
            <a:spLocks noGrp="1"/>
          </p:cNvSpPr>
          <p:nvPr>
            <p:ph idx="13"/>
          </p:nvPr>
        </p:nvSpPr>
        <p:spPr>
          <a:xfrm>
            <a:off x="4636008" y="1695200"/>
            <a:ext cx="4206240" cy="4232773"/>
          </a:xfrm>
          <a:prstGeom prst="rect">
            <a:avLst/>
          </a:prstGeom>
        </p:spPr>
        <p:txBody>
          <a:bodyPr/>
          <a:lstStyle>
            <a:lvl1pPr>
              <a:defRPr sz="1800" baseline="0">
                <a:solidFill>
                  <a:schemeClr val="tx2"/>
                </a:solidFill>
              </a:defRPr>
            </a:lvl1pPr>
            <a:lvl2pPr>
              <a:defRPr sz="1800" baseline="0">
                <a:solidFill>
                  <a:schemeClr val="tx2"/>
                </a:solidFill>
              </a:defRPr>
            </a:lvl2pPr>
            <a:lvl3pPr>
              <a:defRPr sz="1600" baseline="0">
                <a:solidFill>
                  <a:schemeClr val="tx2"/>
                </a:solidFill>
              </a:defRPr>
            </a:lvl3pPr>
            <a:lvl4pPr>
              <a:defRPr sz="1600" baseline="0">
                <a:solidFill>
                  <a:schemeClr val="tx2"/>
                </a:solidFill>
              </a:defRPr>
            </a:lvl4pPr>
            <a:lvl5pPr>
              <a:defRPr sz="1400" baseline="0">
                <a:solidFill>
                  <a:schemeClr val="tx2"/>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Content Placeholder 2"/>
          <p:cNvSpPr>
            <a:spLocks noGrp="1"/>
          </p:cNvSpPr>
          <p:nvPr>
            <p:ph idx="14"/>
          </p:nvPr>
        </p:nvSpPr>
        <p:spPr>
          <a:xfrm>
            <a:off x="304800" y="1695200"/>
            <a:ext cx="4206240" cy="4224833"/>
          </a:xfrm>
          <a:prstGeom prst="rect">
            <a:avLst/>
          </a:prstGeom>
        </p:spPr>
        <p:txBody>
          <a:bodyPr/>
          <a:lstStyle>
            <a:lvl1pPr>
              <a:defRPr sz="1800" baseline="0">
                <a:solidFill>
                  <a:schemeClr val="tx2"/>
                </a:solidFill>
              </a:defRPr>
            </a:lvl1pPr>
            <a:lvl2pPr>
              <a:defRPr sz="1800" baseline="0">
                <a:solidFill>
                  <a:schemeClr val="tx2"/>
                </a:solidFill>
              </a:defRPr>
            </a:lvl2pPr>
            <a:lvl3pPr>
              <a:defRPr sz="1600" baseline="0">
                <a:solidFill>
                  <a:schemeClr val="tx2"/>
                </a:solidFill>
              </a:defRPr>
            </a:lvl3pPr>
            <a:lvl4pPr>
              <a:defRPr sz="1600" baseline="0">
                <a:solidFill>
                  <a:schemeClr val="tx2"/>
                </a:solidFill>
              </a:defRPr>
            </a:lvl4pPr>
            <a:lvl5pPr>
              <a:defRPr sz="1400" baseline="0">
                <a:solidFill>
                  <a:schemeClr val="tx2"/>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2"/>
          <p:cNvSpPr>
            <a:spLocks noGrp="1"/>
          </p:cNvSpPr>
          <p:nvPr>
            <p:ph idx="15"/>
          </p:nvPr>
        </p:nvSpPr>
        <p:spPr>
          <a:xfrm>
            <a:off x="4636008" y="863347"/>
            <a:ext cx="4206240" cy="730506"/>
          </a:xfrm>
          <a:prstGeom prst="rect">
            <a:avLst/>
          </a:prstGeom>
        </p:spPr>
        <p:txBody>
          <a:bodyPr/>
          <a:lstStyle>
            <a:lvl1pPr marL="0" marR="0" indent="0" algn="l" defTabSz="685800" rtl="0" eaLnBrk="1" fontAlgn="auto" latinLnBrk="0" hangingPunct="1">
              <a:lnSpc>
                <a:spcPct val="100000"/>
              </a:lnSpc>
              <a:spcBef>
                <a:spcPct val="20000"/>
              </a:spcBef>
              <a:spcAft>
                <a:spcPts val="0"/>
              </a:spcAft>
              <a:buClrTx/>
              <a:buSzTx/>
              <a:buFont typeface="Arial" panose="020B0604020202020204" pitchFamily="34" charset="0"/>
              <a:buNone/>
              <a:tabLst/>
              <a:defRPr sz="1800" b="1" baseline="0">
                <a:solidFill>
                  <a:schemeClr val="tx2"/>
                </a:solidFill>
              </a:defRPr>
            </a:lvl1pPr>
            <a:lvl2pPr>
              <a:defRPr sz="1800" baseline="0">
                <a:solidFill>
                  <a:schemeClr val="tx2"/>
                </a:solidFill>
              </a:defRPr>
            </a:lvl2pPr>
            <a:lvl3pPr>
              <a:defRPr sz="1600" baseline="0">
                <a:solidFill>
                  <a:schemeClr val="tx2"/>
                </a:solidFill>
              </a:defRPr>
            </a:lvl3pPr>
            <a:lvl4pPr>
              <a:defRPr sz="1600" baseline="0">
                <a:solidFill>
                  <a:schemeClr val="tx2"/>
                </a:solidFill>
              </a:defRPr>
            </a:lvl4pPr>
            <a:lvl5pPr>
              <a:defRPr sz="1400" baseline="0">
                <a:solidFill>
                  <a:schemeClr val="tx2"/>
                </a:solidFill>
              </a:defRPr>
            </a:lvl5pPr>
          </a:lstStyle>
          <a:p>
            <a:pPr marL="0" marR="0" lvl="0" indent="0" algn="l" defTabSz="6858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dirty="0" smtClean="0"/>
              <a:t>Click to edit Master text styles</a:t>
            </a:r>
          </a:p>
        </p:txBody>
      </p:sp>
      <p:sp>
        <p:nvSpPr>
          <p:cNvPr id="16" name="Content Placeholder 2"/>
          <p:cNvSpPr>
            <a:spLocks noGrp="1"/>
          </p:cNvSpPr>
          <p:nvPr>
            <p:ph idx="16"/>
          </p:nvPr>
        </p:nvSpPr>
        <p:spPr>
          <a:xfrm>
            <a:off x="304800" y="855407"/>
            <a:ext cx="4206240" cy="730506"/>
          </a:xfrm>
          <a:prstGeom prst="rect">
            <a:avLst/>
          </a:prstGeom>
        </p:spPr>
        <p:txBody>
          <a:bodyPr/>
          <a:lstStyle>
            <a:lvl1pPr marL="0" indent="0">
              <a:buNone/>
              <a:defRPr sz="1800" b="1" baseline="0">
                <a:solidFill>
                  <a:schemeClr val="tx2"/>
                </a:solidFill>
              </a:defRPr>
            </a:lvl1pPr>
            <a:lvl2pPr>
              <a:defRPr sz="1800" baseline="0">
                <a:solidFill>
                  <a:schemeClr val="tx2"/>
                </a:solidFill>
              </a:defRPr>
            </a:lvl2pPr>
            <a:lvl3pPr>
              <a:defRPr sz="1600" baseline="0">
                <a:solidFill>
                  <a:schemeClr val="tx2"/>
                </a:solidFill>
              </a:defRPr>
            </a:lvl3pPr>
            <a:lvl4pPr>
              <a:defRPr sz="1600" baseline="0">
                <a:solidFill>
                  <a:schemeClr val="tx2"/>
                </a:solidFill>
              </a:defRPr>
            </a:lvl4pPr>
            <a:lvl5pPr>
              <a:defRPr sz="1400" baseline="0">
                <a:solidFill>
                  <a:schemeClr val="tx2"/>
                </a:solidFill>
              </a:defRPr>
            </a:lvl5pPr>
          </a:lstStyle>
          <a:p>
            <a:pPr lvl="0"/>
            <a:r>
              <a:rPr lang="en-US" dirty="0" smtClean="0"/>
              <a:t>Click to edit Master text styles</a:t>
            </a:r>
          </a:p>
        </p:txBody>
      </p:sp>
      <p:sp>
        <p:nvSpPr>
          <p:cNvPr id="17" name="Footer Placeholder 4"/>
          <p:cNvSpPr>
            <a:spLocks noGrp="1"/>
          </p:cNvSpPr>
          <p:nvPr>
            <p:ph type="ftr" sz="quarter" idx="11"/>
          </p:nvPr>
        </p:nvSpPr>
        <p:spPr>
          <a:xfrm>
            <a:off x="2743200" y="6553200"/>
            <a:ext cx="4038600" cy="228600"/>
          </a:xfrm>
        </p:spPr>
        <p:txBody>
          <a:bodyPr/>
          <a:lstStyle/>
          <a:p>
            <a:r>
              <a:rPr lang="en-US" dirty="0" smtClean="0">
                <a:solidFill>
                  <a:prstClr val="black">
                    <a:tint val="75000"/>
                  </a:prstClr>
                </a:solidFill>
              </a:rPr>
              <a:t>Footer text goes here.</a:t>
            </a:r>
            <a:endParaRPr lang="en-US" dirty="0">
              <a:solidFill>
                <a:prstClr val="black">
                  <a:tint val="75000"/>
                </a:prstClr>
              </a:solidFill>
            </a:endParaRPr>
          </a:p>
        </p:txBody>
      </p:sp>
      <p:sp>
        <p:nvSpPr>
          <p:cNvPr id="18" name="Title 1"/>
          <p:cNvSpPr>
            <a:spLocks noGrp="1"/>
          </p:cNvSpPr>
          <p:nvPr>
            <p:ph type="title"/>
          </p:nvPr>
        </p:nvSpPr>
        <p:spPr>
          <a:xfrm>
            <a:off x="381000" y="243682"/>
            <a:ext cx="8458200" cy="518318"/>
          </a:xfrm>
          <a:prstGeom prst="rect">
            <a:avLst/>
          </a:prstGeom>
        </p:spPr>
        <p:txBody>
          <a:bodyPr/>
          <a:lstStyle>
            <a:lvl1pPr algn="l">
              <a:defRPr sz="3200" b="1">
                <a:solidFill>
                  <a:schemeClr val="accent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31618966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Bullets">
    <p:spTree>
      <p:nvGrpSpPr>
        <p:cNvPr id="1" name=""/>
        <p:cNvGrpSpPr/>
        <p:nvPr/>
      </p:nvGrpSpPr>
      <p:grpSpPr>
        <a:xfrm>
          <a:off x="0" y="0"/>
          <a:ext cx="0" cy="0"/>
          <a:chOff x="0" y="0"/>
          <a:chExt cx="0" cy="0"/>
        </a:xfrm>
      </p:grpSpPr>
      <p:sp>
        <p:nvSpPr>
          <p:cNvPr id="5" name="Rectangle 4"/>
          <p:cNvSpPr/>
          <p:nvPr userDrawn="1"/>
        </p:nvSpPr>
        <p:spPr>
          <a:xfrm>
            <a:off x="2814561" y="266304"/>
            <a:ext cx="762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rgbClr val="FFFFFF"/>
              </a:solidFill>
            </a:endParaRPr>
          </a:p>
        </p:txBody>
      </p:sp>
      <p:cxnSp>
        <p:nvCxnSpPr>
          <p:cNvPr id="6" name="Straight Connector 5"/>
          <p:cNvCxnSpPr/>
          <p:nvPr userDrawn="1"/>
        </p:nvCxnSpPr>
        <p:spPr>
          <a:xfrm>
            <a:off x="2814561" y="266304"/>
            <a:ext cx="9906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7" name="Title 1"/>
          <p:cNvSpPr txBox="1">
            <a:spLocks/>
          </p:cNvSpPr>
          <p:nvPr userDrawn="1"/>
        </p:nvSpPr>
        <p:spPr>
          <a:xfrm>
            <a:off x="2898648" y="243682"/>
            <a:ext cx="6016752" cy="518318"/>
          </a:xfrm>
          <a:prstGeom prst="rect">
            <a:avLst/>
          </a:prstGeom>
        </p:spPr>
        <p:txBody>
          <a:bodyPr/>
          <a:lstStyle>
            <a:lvl1pPr algn="l" defTabSz="685800" rtl="0" eaLnBrk="1" latinLnBrk="0" hangingPunct="1">
              <a:spcBef>
                <a:spcPct val="0"/>
              </a:spcBef>
              <a:buNone/>
              <a:defRPr sz="3200" b="1" kern="1200">
                <a:solidFill>
                  <a:schemeClr val="accent1"/>
                </a:solidFill>
                <a:latin typeface="+mj-lt"/>
                <a:ea typeface="+mj-ea"/>
                <a:cs typeface="+mj-cs"/>
              </a:defRPr>
            </a:lvl1pPr>
          </a:lstStyle>
          <a:p>
            <a:r>
              <a:rPr lang="en-US" dirty="0" smtClean="0"/>
              <a:t>Click to edit Master title style</a:t>
            </a:r>
            <a:endParaRPr lang="en-US" dirty="0"/>
          </a:p>
        </p:txBody>
      </p:sp>
      <p:sp>
        <p:nvSpPr>
          <p:cNvPr id="8" name="Content Placeholder 2"/>
          <p:cNvSpPr>
            <a:spLocks noGrp="1"/>
          </p:cNvSpPr>
          <p:nvPr>
            <p:ph idx="13"/>
          </p:nvPr>
        </p:nvSpPr>
        <p:spPr>
          <a:xfrm>
            <a:off x="301752" y="859536"/>
            <a:ext cx="8531352" cy="5065776"/>
          </a:xfrm>
          <a:prstGeom prst="rect">
            <a:avLst/>
          </a:prstGeom>
        </p:spPr>
        <p:txBody>
          <a:bodyPr/>
          <a:lstStyle>
            <a:lvl1pPr>
              <a:defRPr sz="1800" baseline="0">
                <a:solidFill>
                  <a:schemeClr val="tx2"/>
                </a:solidFill>
              </a:defRPr>
            </a:lvl1pPr>
            <a:lvl2pPr marL="557213" indent="-214313">
              <a:buClr>
                <a:schemeClr val="accent1"/>
              </a:buClr>
              <a:buFont typeface="Wingdings" panose="05000000000000000000" pitchFamily="2" charset="2"/>
              <a:buChar char="§"/>
              <a:defRPr sz="1800" baseline="0">
                <a:solidFill>
                  <a:schemeClr val="tx2"/>
                </a:solidFill>
              </a:defRPr>
            </a:lvl2pPr>
            <a:lvl3pPr marL="857250" indent="-171450">
              <a:buClr>
                <a:schemeClr val="tx2"/>
              </a:buClr>
              <a:buFont typeface="Courier New" panose="02070309020205020404" pitchFamily="49" charset="0"/>
              <a:buChar char="o"/>
              <a:defRPr sz="1600" baseline="0">
                <a:solidFill>
                  <a:schemeClr val="tx2"/>
                </a:solidFill>
              </a:defRPr>
            </a:lvl3pPr>
            <a:lvl4pPr>
              <a:buClr>
                <a:schemeClr val="accent1"/>
              </a:buClr>
              <a:defRPr sz="1600" baseline="0">
                <a:solidFill>
                  <a:schemeClr val="tx2"/>
                </a:solidFill>
              </a:defRPr>
            </a:lvl4pPr>
            <a:lvl5pPr>
              <a:defRPr sz="1400" baseline="0">
                <a:solidFill>
                  <a:schemeClr val="tx2"/>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198977560"/>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Text Placeholder 4"/>
          <p:cNvSpPr>
            <a:spLocks noGrp="1"/>
          </p:cNvSpPr>
          <p:nvPr>
            <p:ph type="body" sz="quarter" idx="3"/>
          </p:nvPr>
        </p:nvSpPr>
        <p:spPr>
          <a:xfrm>
            <a:off x="3550883" y="4837176"/>
            <a:ext cx="4465283" cy="649224"/>
          </a:xfrm>
          <a:prstGeom prst="rect">
            <a:avLst/>
          </a:prstGeom>
        </p:spPr>
        <p:txBody>
          <a:bodyPr anchor="t" anchorCtr="0">
            <a:noAutofit/>
          </a:bodyPr>
          <a:lstStyle>
            <a:lvl1pPr marL="0" indent="0">
              <a:lnSpc>
                <a:spcPct val="100000"/>
              </a:lnSpc>
              <a:spcBef>
                <a:spcPts val="0"/>
              </a:spcBef>
              <a:buNone/>
              <a:defRPr sz="1800" b="1" cap="sm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Text Placeholder 4"/>
          <p:cNvSpPr>
            <a:spLocks noGrp="1"/>
          </p:cNvSpPr>
          <p:nvPr>
            <p:ph type="body" sz="quarter" idx="10"/>
          </p:nvPr>
        </p:nvSpPr>
        <p:spPr>
          <a:xfrm>
            <a:off x="3547872" y="3429000"/>
            <a:ext cx="4465283" cy="923544"/>
          </a:xfrm>
          <a:prstGeom prst="rect">
            <a:avLst/>
          </a:prstGeom>
        </p:spPr>
        <p:txBody>
          <a:bodyPr anchor="t" anchorCtr="0">
            <a:noAutofit/>
          </a:bodyPr>
          <a:lstStyle>
            <a:lvl1pPr marL="0" indent="0">
              <a:lnSpc>
                <a:spcPct val="100000"/>
              </a:lnSpc>
              <a:spcBef>
                <a:spcPts val="0"/>
              </a:spcBef>
              <a:buNone/>
              <a:defRPr sz="1800" b="0" cap="none"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8" name="Text Placeholder 4"/>
          <p:cNvSpPr>
            <a:spLocks noGrp="1"/>
          </p:cNvSpPr>
          <p:nvPr>
            <p:ph type="body" sz="quarter" idx="11"/>
          </p:nvPr>
        </p:nvSpPr>
        <p:spPr>
          <a:xfrm>
            <a:off x="3547872" y="1325880"/>
            <a:ext cx="5519928" cy="2304288"/>
          </a:xfrm>
          <a:prstGeom prst="rect">
            <a:avLst/>
          </a:prstGeom>
        </p:spPr>
        <p:txBody>
          <a:bodyPr anchor="t" anchorCtr="0">
            <a:noAutofit/>
          </a:bodyPr>
          <a:lstStyle>
            <a:lvl1pPr marL="0" indent="0">
              <a:lnSpc>
                <a:spcPct val="100000"/>
              </a:lnSpc>
              <a:spcBef>
                <a:spcPts val="0"/>
              </a:spcBef>
              <a:buNone/>
              <a:defRPr sz="3600" b="1" cap="sm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Tree>
    <p:extLst>
      <p:ext uri="{BB962C8B-B14F-4D97-AF65-F5344CB8AC3E}">
        <p14:creationId xmlns:p14="http://schemas.microsoft.com/office/powerpoint/2010/main" val="31932133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Content Placeholder 2"/>
          <p:cNvSpPr>
            <a:spLocks noGrp="1"/>
          </p:cNvSpPr>
          <p:nvPr>
            <p:ph idx="1"/>
          </p:nvPr>
        </p:nvSpPr>
        <p:spPr>
          <a:xfrm>
            <a:off x="1828800" y="685800"/>
            <a:ext cx="6324600" cy="5486400"/>
          </a:xfrm>
          <a:prstGeom prst="rect">
            <a:avLst/>
          </a:prstGeom>
        </p:spPr>
        <p:txBody>
          <a:bodyPr/>
          <a:lstStyle>
            <a:lvl1pPr>
              <a:defRPr sz="1800">
                <a:solidFill>
                  <a:schemeClr val="tx2"/>
                </a:solidFill>
              </a:defRPr>
            </a:lvl1pPr>
            <a:lvl2pPr>
              <a:defRPr sz="1800">
                <a:solidFill>
                  <a:schemeClr val="tx2"/>
                </a:solidFill>
              </a:defRPr>
            </a:lvl2pPr>
            <a:lvl3pPr>
              <a:defRPr sz="1600">
                <a:solidFill>
                  <a:schemeClr val="tx2"/>
                </a:solidFill>
              </a:defRPr>
            </a:lvl3pPr>
            <a:lvl4pPr>
              <a:defRPr sz="1600">
                <a:solidFill>
                  <a:schemeClr val="tx2"/>
                </a:solidFill>
              </a:defRPr>
            </a:lvl4pPr>
            <a:lvl5pPr>
              <a:defRPr sz="1400">
                <a:solidFill>
                  <a:schemeClr val="tx2"/>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80402385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2.xml"/><Relationship Id="rId1" Type="http://schemas.openxmlformats.org/officeDocument/2006/relationships/slideLayout" Target="../slideLayouts/slideLayout6.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3.xml"/><Relationship Id="rId1"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2743200" y="6553200"/>
            <a:ext cx="4038600" cy="228600"/>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en-US" dirty="0" smtClean="0">
                <a:solidFill>
                  <a:prstClr val="black">
                    <a:tint val="75000"/>
                  </a:prstClr>
                </a:solidFill>
              </a:rPr>
              <a:t>Footer text goes here.</a:t>
            </a:r>
            <a:endParaRPr lang="en-US" dirty="0">
              <a:solidFill>
                <a:prstClr val="black">
                  <a:tint val="75000"/>
                </a:prstClr>
              </a:solidFill>
            </a:endParaRPr>
          </a:p>
        </p:txBody>
      </p:sp>
      <p:sp>
        <p:nvSpPr>
          <p:cNvPr id="6" name="Slide Number Placeholder 5"/>
          <p:cNvSpPr>
            <a:spLocks noGrp="1"/>
          </p:cNvSpPr>
          <p:nvPr>
            <p:ph type="sldNum" sz="quarter" idx="4"/>
          </p:nvPr>
        </p:nvSpPr>
        <p:spPr>
          <a:xfrm>
            <a:off x="8207477" y="6561137"/>
            <a:ext cx="457200" cy="220663"/>
          </a:xfrm>
          <a:prstGeom prst="rect">
            <a:avLst/>
          </a:prstGeom>
        </p:spPr>
        <p:txBody>
          <a:bodyPr vert="horz" lIns="91440" tIns="45720" rIns="91440" bIns="45720" rtlCol="0" anchor="ctr"/>
          <a:lstStyle>
            <a:lvl1pPr algn="ctr">
              <a:defRPr sz="900">
                <a:solidFill>
                  <a:schemeClr val="tx1">
                    <a:tint val="75000"/>
                  </a:schemeClr>
                </a:solidFill>
              </a:defRPr>
            </a:lvl1pPr>
          </a:lstStyle>
          <a:p>
            <a:fld id="{1D93BD3E-1E9A-4970-A6F7-E7AC52762E0C}" type="slidenum">
              <a:rPr lang="en-US" smtClean="0">
                <a:solidFill>
                  <a:prstClr val="black">
                    <a:tint val="75000"/>
                  </a:prstClr>
                </a:solidFill>
              </a:rPr>
              <a:pPr/>
              <a:t>‹#›</a:t>
            </a:fld>
            <a:endParaRPr lang="en-US" dirty="0">
              <a:solidFill>
                <a:prstClr val="black">
                  <a:tint val="75000"/>
                </a:prstClr>
              </a:solidFill>
            </a:endParaRPr>
          </a:p>
        </p:txBody>
      </p:sp>
      <p:cxnSp>
        <p:nvCxnSpPr>
          <p:cNvPr id="7" name="Straight Connector 6"/>
          <p:cNvCxnSpPr/>
          <p:nvPr userDrawn="1"/>
        </p:nvCxnSpPr>
        <p:spPr>
          <a:xfrm>
            <a:off x="76200" y="6477000"/>
            <a:ext cx="59436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2194560" y="6477002"/>
            <a:ext cx="6858000" cy="1"/>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838200" y="6248400"/>
            <a:ext cx="1181868" cy="457200"/>
          </a:xfrm>
          <a:prstGeom prst="rect">
            <a:avLst/>
          </a:prstGeom>
        </p:spPr>
      </p:pic>
      <p:sp>
        <p:nvSpPr>
          <p:cNvPr id="9" name="TextBox 8"/>
          <p:cNvSpPr txBox="1"/>
          <p:nvPr userDrawn="1"/>
        </p:nvSpPr>
        <p:spPr>
          <a:xfrm>
            <a:off x="54676" y="6553201"/>
            <a:ext cx="707325" cy="207749"/>
          </a:xfrm>
          <a:prstGeom prst="rect">
            <a:avLst/>
          </a:prstGeom>
          <a:noFill/>
        </p:spPr>
        <p:txBody>
          <a:bodyPr wrap="square" rtlCol="0">
            <a:spAutoFit/>
          </a:bodyPr>
          <a:lstStyle/>
          <a:p>
            <a:r>
              <a:rPr lang="en-US" sz="750" b="1" dirty="0">
                <a:solidFill>
                  <a:srgbClr val="5B6770"/>
                </a:solidFill>
              </a:rPr>
              <a:t>PUBLIC</a:t>
            </a:r>
          </a:p>
        </p:txBody>
      </p:sp>
      <p:sp>
        <p:nvSpPr>
          <p:cNvPr id="11" name="Slide Number Placeholder 8"/>
          <p:cNvSpPr txBox="1">
            <a:spLocks/>
          </p:cNvSpPr>
          <p:nvPr userDrawn="1"/>
        </p:nvSpPr>
        <p:spPr>
          <a:xfrm>
            <a:off x="8664677" y="6561137"/>
            <a:ext cx="387883" cy="2127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E7085C4-D6A8-46D9-A1BA-F87C2DEFFCDB}" type="slidenum">
              <a:rPr lang="en-US" sz="900" smtClean="0">
                <a:solidFill>
                  <a:schemeClr val="bg1">
                    <a:lumMod val="75000"/>
                  </a:schemeClr>
                </a:solidFill>
              </a:rPr>
              <a:pPr/>
              <a:t>‹#›</a:t>
            </a:fld>
            <a:endParaRPr lang="en-US" sz="900" dirty="0">
              <a:solidFill>
                <a:schemeClr val="bg1">
                  <a:lumMod val="75000"/>
                </a:schemeClr>
              </a:solidFill>
            </a:endParaRPr>
          </a:p>
        </p:txBody>
      </p:sp>
    </p:spTree>
    <p:extLst>
      <p:ext uri="{BB962C8B-B14F-4D97-AF65-F5344CB8AC3E}">
        <p14:creationId xmlns:p14="http://schemas.microsoft.com/office/powerpoint/2010/main" val="1500750949"/>
      </p:ext>
    </p:extLst>
  </p:cSld>
  <p:clrMap bg1="lt1" tx1="dk1" bg2="lt2" tx2="dk2" accent1="accent1" accent2="accent2" accent3="accent3" accent4="accent4" accent5="accent5" accent6="accent6" hlink="hlink" folHlink="folHlink"/>
  <p:sldLayoutIdLst>
    <p:sldLayoutId id="2147483698" r:id="rId1"/>
    <p:sldLayoutId id="2147483664" r:id="rId2"/>
    <p:sldLayoutId id="2147483690" r:id="rId3"/>
    <p:sldLayoutId id="2147483691" r:id="rId4"/>
    <p:sldLayoutId id="2147483682" r:id="rId5"/>
  </p:sldLayoutIdLst>
  <p:timing>
    <p:tnLst>
      <p:par>
        <p:cTn id="1" dur="indefinite" restart="never" nodeType="tmRoot"/>
      </p:par>
    </p:tnLst>
  </p:timing>
  <p:hf hdr="0" ftr="0" dt="0"/>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3505200" y="0"/>
            <a:ext cx="5638800" cy="6858000"/>
          </a:xfrm>
          <a:prstGeom prst="rect">
            <a:avLst/>
          </a:prstGeom>
          <a:solidFill>
            <a:srgbClr val="D7DC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42814" y="2876277"/>
            <a:ext cx="2857586" cy="1105445"/>
          </a:xfrm>
          <a:prstGeom prst="rect">
            <a:avLst/>
          </a:prstGeom>
        </p:spPr>
      </p:pic>
    </p:spTree>
    <p:extLst>
      <p:ext uri="{BB962C8B-B14F-4D97-AF65-F5344CB8AC3E}">
        <p14:creationId xmlns:p14="http://schemas.microsoft.com/office/powerpoint/2010/main" val="3638841176"/>
      </p:ext>
    </p:extLst>
  </p:cSld>
  <p:clrMap bg1="lt1" tx1="dk1" bg2="lt2" tx2="dk2" accent1="accent1" accent2="accent2" accent3="accent3" accent4="accent4" accent5="accent5" accent6="accent6" hlink="hlink" folHlink="folHlink"/>
  <p:sldLayoutIdLst>
    <p:sldLayoutId id="2147483701"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cxnSp>
        <p:nvCxnSpPr>
          <p:cNvPr id="7" name="Straight Connector 6"/>
          <p:cNvCxnSpPr/>
          <p:nvPr userDrawn="1"/>
        </p:nvCxnSpPr>
        <p:spPr>
          <a:xfrm flipH="1">
            <a:off x="914400" y="1"/>
            <a:ext cx="1" cy="4952999"/>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23466" y="5257800"/>
            <a:ext cx="1181868" cy="457200"/>
          </a:xfrm>
          <a:prstGeom prst="rect">
            <a:avLst/>
          </a:prstGeom>
        </p:spPr>
      </p:pic>
      <p:cxnSp>
        <p:nvCxnSpPr>
          <p:cNvPr id="12" name="Straight Connector 11"/>
          <p:cNvCxnSpPr/>
          <p:nvPr userDrawn="1"/>
        </p:nvCxnSpPr>
        <p:spPr>
          <a:xfrm flipH="1">
            <a:off x="914400" y="6019800"/>
            <a:ext cx="1" cy="82296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37503856"/>
      </p:ext>
    </p:extLst>
  </p:cSld>
  <p:clrMap bg1="lt1" tx1="dk1" bg2="lt2" tx2="dk2" accent1="accent1" accent2="accent2" accent3="accent3" accent4="accent4" accent5="accent5" accent6="accent6" hlink="hlink" folHlink="folHlink"/>
  <p:sldLayoutIdLst>
    <p:sldLayoutId id="2147483703" r:id="rId1"/>
  </p:sldLayoutIdLst>
  <p:timing>
    <p:tnLst>
      <p:par>
        <p:cTn id="1" dur="indefinite" restart="never" nodeType="tmRoot"/>
      </p:par>
    </p:tnLst>
  </p:timing>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1"/>
          </p:nvPr>
        </p:nvSpPr>
        <p:spPr/>
        <p:txBody>
          <a:bodyPr/>
          <a:lstStyle/>
          <a:p>
            <a:r>
              <a:rPr lang="en-US" dirty="0" smtClean="0"/>
              <a:t>Update on ERCOT’s Reserves Process</a:t>
            </a:r>
            <a:endParaRPr lang="en-US" dirty="0"/>
          </a:p>
        </p:txBody>
      </p:sp>
      <p:sp>
        <p:nvSpPr>
          <p:cNvPr id="3" name="Text Placeholder 2"/>
          <p:cNvSpPr>
            <a:spLocks noGrp="1"/>
          </p:cNvSpPr>
          <p:nvPr>
            <p:ph type="body" sz="quarter" idx="3"/>
          </p:nvPr>
        </p:nvSpPr>
        <p:spPr/>
        <p:txBody>
          <a:bodyPr/>
          <a:lstStyle/>
          <a:p>
            <a:r>
              <a:rPr lang="en-US" dirty="0" smtClean="0"/>
              <a:t>July 19, 2021</a:t>
            </a:r>
          </a:p>
          <a:p>
            <a:r>
              <a:rPr lang="en-US" dirty="0" smtClean="0"/>
              <a:t>CMWG</a:t>
            </a:r>
            <a:endParaRPr lang="en-US" dirty="0"/>
          </a:p>
        </p:txBody>
      </p:sp>
      <p:sp>
        <p:nvSpPr>
          <p:cNvPr id="4" name="Text Placeholder 3"/>
          <p:cNvSpPr>
            <a:spLocks noGrp="1"/>
          </p:cNvSpPr>
          <p:nvPr>
            <p:ph type="body" sz="quarter" idx="10"/>
          </p:nvPr>
        </p:nvSpPr>
        <p:spPr/>
        <p:txBody>
          <a:bodyPr/>
          <a:lstStyle/>
          <a:p>
            <a:r>
              <a:rPr lang="en-US" dirty="0" smtClean="0"/>
              <a:t>ERCOT Staff</a:t>
            </a:r>
            <a:endParaRPr lang="en-US" dirty="0"/>
          </a:p>
        </p:txBody>
      </p:sp>
    </p:spTree>
    <p:extLst>
      <p:ext uri="{BB962C8B-B14F-4D97-AF65-F5344CB8AC3E}">
        <p14:creationId xmlns:p14="http://schemas.microsoft.com/office/powerpoint/2010/main" val="218805472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4am </a:t>
            </a:r>
            <a:r>
              <a:rPr lang="en-US" dirty="0"/>
              <a:t>RUC execution on July </a:t>
            </a:r>
            <a:r>
              <a:rPr lang="en-US" dirty="0" smtClean="0"/>
              <a:t>13, </a:t>
            </a:r>
            <a:r>
              <a:rPr lang="en-US" dirty="0"/>
              <a:t>2021 </a:t>
            </a:r>
          </a:p>
        </p:txBody>
      </p:sp>
      <p:sp>
        <p:nvSpPr>
          <p:cNvPr id="3" name="Content Placeholder 2"/>
          <p:cNvSpPr>
            <a:spLocks noGrp="1"/>
          </p:cNvSpPr>
          <p:nvPr>
            <p:ph idx="1"/>
          </p:nvPr>
        </p:nvSpPr>
        <p:spPr/>
        <p:txBody>
          <a:bodyPr/>
          <a:lstStyle/>
          <a:p>
            <a:pPr marL="0" indent="0">
              <a:buNone/>
            </a:pPr>
            <a:r>
              <a:rPr lang="en-US" sz="1600" dirty="0"/>
              <a:t>Margin for peaks hours was below 6,500 MW and additional capacity was </a:t>
            </a:r>
            <a:r>
              <a:rPr lang="en-US" sz="1600" dirty="0" smtClean="0"/>
              <a:t>RUC-ed.</a:t>
            </a:r>
            <a:endParaRPr lang="en-US" sz="1600" dirty="0"/>
          </a:p>
        </p:txBody>
      </p:sp>
      <p:sp>
        <p:nvSpPr>
          <p:cNvPr id="4" name="Slide Number Placeholder 3"/>
          <p:cNvSpPr>
            <a:spLocks noGrp="1"/>
          </p:cNvSpPr>
          <p:nvPr>
            <p:ph type="sldNum" sz="quarter" idx="4"/>
          </p:nvPr>
        </p:nvSpPr>
        <p:spPr/>
        <p:txBody>
          <a:bodyPr/>
          <a:lstStyle/>
          <a:p>
            <a:fld id="{1D93BD3E-1E9A-4970-A6F7-E7AC52762E0C}" type="slidenum">
              <a:rPr lang="en-US" smtClean="0"/>
              <a:pPr/>
              <a:t>10</a:t>
            </a:fld>
            <a:endParaRPr lang="en-US" dirty="0"/>
          </a:p>
        </p:txBody>
      </p:sp>
      <p:pic>
        <p:nvPicPr>
          <p:cNvPr id="6" name="Picture 5"/>
          <p:cNvPicPr>
            <a:picLocks noChangeAspect="1"/>
          </p:cNvPicPr>
          <p:nvPr/>
        </p:nvPicPr>
        <p:blipFill>
          <a:blip r:embed="rId2"/>
          <a:stretch>
            <a:fillRect/>
          </a:stretch>
        </p:blipFill>
        <p:spPr>
          <a:xfrm>
            <a:off x="0" y="1399032"/>
            <a:ext cx="9144000" cy="4860240"/>
          </a:xfrm>
          <a:prstGeom prst="rect">
            <a:avLst/>
          </a:prstGeom>
        </p:spPr>
      </p:pic>
    </p:spTree>
    <p:extLst>
      <p:ext uri="{BB962C8B-B14F-4D97-AF65-F5344CB8AC3E}">
        <p14:creationId xmlns:p14="http://schemas.microsoft.com/office/powerpoint/2010/main" val="25495994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5am </a:t>
            </a:r>
            <a:r>
              <a:rPr lang="en-US" dirty="0"/>
              <a:t>RUC execution on July 13, 2021 </a:t>
            </a:r>
          </a:p>
        </p:txBody>
      </p:sp>
      <p:sp>
        <p:nvSpPr>
          <p:cNvPr id="3" name="Content Placeholder 2"/>
          <p:cNvSpPr>
            <a:spLocks noGrp="1"/>
          </p:cNvSpPr>
          <p:nvPr>
            <p:ph idx="1"/>
          </p:nvPr>
        </p:nvSpPr>
        <p:spPr/>
        <p:txBody>
          <a:bodyPr/>
          <a:lstStyle/>
          <a:p>
            <a:pPr marL="0" indent="0">
              <a:buNone/>
            </a:pPr>
            <a:r>
              <a:rPr lang="en-US" sz="1600" dirty="0"/>
              <a:t>Margin for peaks hours was below 6,500 MW and additional capacity was RUC-ed.</a:t>
            </a:r>
          </a:p>
        </p:txBody>
      </p:sp>
      <p:sp>
        <p:nvSpPr>
          <p:cNvPr id="4" name="Slide Number Placeholder 3"/>
          <p:cNvSpPr>
            <a:spLocks noGrp="1"/>
          </p:cNvSpPr>
          <p:nvPr>
            <p:ph type="sldNum" sz="quarter" idx="4"/>
          </p:nvPr>
        </p:nvSpPr>
        <p:spPr/>
        <p:txBody>
          <a:bodyPr/>
          <a:lstStyle/>
          <a:p>
            <a:fld id="{1D93BD3E-1E9A-4970-A6F7-E7AC52762E0C}" type="slidenum">
              <a:rPr lang="en-US" smtClean="0"/>
              <a:pPr/>
              <a:t>11</a:t>
            </a:fld>
            <a:endParaRPr lang="en-US" dirty="0"/>
          </a:p>
        </p:txBody>
      </p:sp>
      <p:pic>
        <p:nvPicPr>
          <p:cNvPr id="6" name="Picture 5"/>
          <p:cNvPicPr>
            <a:picLocks noChangeAspect="1"/>
          </p:cNvPicPr>
          <p:nvPr/>
        </p:nvPicPr>
        <p:blipFill>
          <a:blip r:embed="rId2"/>
          <a:stretch>
            <a:fillRect/>
          </a:stretch>
        </p:blipFill>
        <p:spPr>
          <a:xfrm>
            <a:off x="0" y="1399032"/>
            <a:ext cx="9144000" cy="4928381"/>
          </a:xfrm>
          <a:prstGeom prst="rect">
            <a:avLst/>
          </a:prstGeom>
        </p:spPr>
      </p:pic>
    </p:spTree>
    <p:extLst>
      <p:ext uri="{BB962C8B-B14F-4D97-AF65-F5344CB8AC3E}">
        <p14:creationId xmlns:p14="http://schemas.microsoft.com/office/powerpoint/2010/main" val="40004802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Current approach for maintaining reserves</a:t>
            </a:r>
            <a:endParaRPr lang="en-US" sz="2800" dirty="0"/>
          </a:p>
        </p:txBody>
      </p:sp>
      <p:sp>
        <p:nvSpPr>
          <p:cNvPr id="3" name="Content Placeholder 2"/>
          <p:cNvSpPr>
            <a:spLocks noGrp="1"/>
          </p:cNvSpPr>
          <p:nvPr>
            <p:ph idx="1"/>
          </p:nvPr>
        </p:nvSpPr>
        <p:spPr/>
        <p:txBody>
          <a:bodyPr/>
          <a:lstStyle/>
          <a:p>
            <a:r>
              <a:rPr lang="en-US" sz="1600" dirty="0" smtClean="0"/>
              <a:t>Below </a:t>
            </a:r>
            <a:r>
              <a:rPr lang="en-US" sz="1600" dirty="0" smtClean="0"/>
              <a:t>is a summary of ERCOT’s current approach.</a:t>
            </a:r>
          </a:p>
          <a:p>
            <a:pPr lvl="1"/>
            <a:r>
              <a:rPr lang="en-US" sz="1400" dirty="0" smtClean="0"/>
              <a:t>ERCOT </a:t>
            </a:r>
            <a:r>
              <a:rPr lang="en-US" sz="1400" dirty="0"/>
              <a:t>will continue to maintain a margin of 6,500 MW between committed generation capacity and active load forecast for hours ending 14 through </a:t>
            </a:r>
            <a:r>
              <a:rPr lang="en-US" sz="1400" dirty="0" smtClean="0"/>
              <a:t>21.</a:t>
            </a:r>
          </a:p>
          <a:p>
            <a:pPr lvl="2"/>
            <a:r>
              <a:rPr lang="en-US" sz="1400" dirty="0" smtClean="0"/>
              <a:t>For this assessment committed generation capacity calculation will include </a:t>
            </a:r>
            <a:r>
              <a:rPr lang="en-US" sz="1400" dirty="0"/>
              <a:t>both total online </a:t>
            </a:r>
            <a:r>
              <a:rPr lang="en-US" sz="1400" dirty="0" smtClean="0"/>
              <a:t>generation capacity </a:t>
            </a:r>
            <a:r>
              <a:rPr lang="en-US" sz="1400" dirty="0"/>
              <a:t>as well as offline </a:t>
            </a:r>
            <a:r>
              <a:rPr lang="en-US" sz="1400" dirty="0" smtClean="0"/>
              <a:t>generation capacity </a:t>
            </a:r>
            <a:r>
              <a:rPr lang="en-US" sz="1400" dirty="0"/>
              <a:t>that is providing </a:t>
            </a:r>
            <a:r>
              <a:rPr lang="en-US" sz="1400" dirty="0" smtClean="0"/>
              <a:t>NSRS, </a:t>
            </a:r>
            <a:r>
              <a:rPr lang="en-US" sz="1400" dirty="0"/>
              <a:t>but it </a:t>
            </a:r>
            <a:r>
              <a:rPr lang="en-US" sz="1400" dirty="0" smtClean="0"/>
              <a:t>will </a:t>
            </a:r>
            <a:r>
              <a:rPr lang="en-US" sz="1400" dirty="0"/>
              <a:t>not include reserves provided by Load Resources</a:t>
            </a:r>
            <a:r>
              <a:rPr lang="en-US" sz="1400" dirty="0" smtClean="0"/>
              <a:t>.</a:t>
            </a:r>
          </a:p>
          <a:p>
            <a:pPr lvl="2"/>
            <a:r>
              <a:rPr lang="en-US" sz="1400" dirty="0" smtClean="0"/>
              <a:t>ERCOT will attempt to defer RUCs till closer to the peak Operating Hours.</a:t>
            </a:r>
            <a:endParaRPr lang="en-US" sz="1400" dirty="0"/>
          </a:p>
          <a:p>
            <a:pPr lvl="2"/>
            <a:endParaRPr lang="en-US" sz="1400" dirty="0" smtClean="0"/>
          </a:p>
          <a:p>
            <a:pPr lvl="1"/>
            <a:r>
              <a:rPr lang="en-US" sz="1400" dirty="0" smtClean="0"/>
              <a:t>ERCOT </a:t>
            </a:r>
            <a:r>
              <a:rPr lang="en-US" sz="1400" dirty="0"/>
              <a:t>will use discretion </a:t>
            </a:r>
            <a:r>
              <a:rPr lang="en-US" sz="1400" dirty="0" smtClean="0"/>
              <a:t>in determining </a:t>
            </a:r>
            <a:r>
              <a:rPr lang="en-US" sz="1400" dirty="0"/>
              <a:t>the appropriate margin in all other hours</a:t>
            </a:r>
            <a:r>
              <a:rPr lang="en-US" sz="1400" dirty="0" smtClean="0"/>
              <a:t>.</a:t>
            </a:r>
          </a:p>
          <a:p>
            <a:pPr lvl="1"/>
            <a:endParaRPr lang="en-US" sz="1600" dirty="0"/>
          </a:p>
          <a:p>
            <a:r>
              <a:rPr lang="en-US" sz="1600" dirty="0" smtClean="0"/>
              <a:t>July </a:t>
            </a:r>
            <a:r>
              <a:rPr lang="en-US" sz="1600" dirty="0" smtClean="0"/>
              <a:t>16, 2021 was </a:t>
            </a:r>
            <a:r>
              <a:rPr lang="en-US" sz="1600" smtClean="0"/>
              <a:t>the </a:t>
            </a:r>
            <a:r>
              <a:rPr lang="en-US" sz="1600" smtClean="0"/>
              <a:t>next</a:t>
            </a:r>
            <a:r>
              <a:rPr lang="en-US" sz="1600" smtClean="0"/>
              <a:t> </a:t>
            </a:r>
            <a:r>
              <a:rPr lang="en-US" sz="1600" dirty="0" smtClean="0"/>
              <a:t>time that ERCOT had to RUC ~1185 MW capacity to maintain 6,500 MW margin during the peak hours.</a:t>
            </a:r>
          </a:p>
          <a:p>
            <a:pPr lvl="1"/>
            <a:endParaRPr lang="en-US" sz="1600" dirty="0"/>
          </a:p>
        </p:txBody>
      </p:sp>
      <p:sp>
        <p:nvSpPr>
          <p:cNvPr id="4" name="Slide Number Placeholder 3"/>
          <p:cNvSpPr>
            <a:spLocks noGrp="1"/>
          </p:cNvSpPr>
          <p:nvPr>
            <p:ph type="sldNum" sz="quarter" idx="4"/>
          </p:nvPr>
        </p:nvSpPr>
        <p:spPr/>
        <p:txBody>
          <a:bodyPr/>
          <a:lstStyle/>
          <a:p>
            <a:fld id="{1D93BD3E-1E9A-4970-A6F7-E7AC52762E0C}" type="slidenum">
              <a:rPr lang="en-US" smtClean="0"/>
              <a:pPr/>
              <a:t>12</a:t>
            </a:fld>
            <a:endParaRPr lang="en-US" dirty="0"/>
          </a:p>
        </p:txBody>
      </p:sp>
    </p:spTree>
    <p:extLst>
      <p:ext uri="{BB962C8B-B14F-4D97-AF65-F5344CB8AC3E}">
        <p14:creationId xmlns:p14="http://schemas.microsoft.com/office/powerpoint/2010/main" val="12618702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5am </a:t>
            </a:r>
            <a:r>
              <a:rPr lang="en-US" dirty="0"/>
              <a:t>RUC execution on July </a:t>
            </a:r>
            <a:r>
              <a:rPr lang="en-US" dirty="0" smtClean="0"/>
              <a:t>16, </a:t>
            </a:r>
            <a:r>
              <a:rPr lang="en-US" dirty="0"/>
              <a:t>2021 </a:t>
            </a:r>
          </a:p>
        </p:txBody>
      </p:sp>
      <p:sp>
        <p:nvSpPr>
          <p:cNvPr id="3" name="Content Placeholder 2"/>
          <p:cNvSpPr>
            <a:spLocks noGrp="1"/>
          </p:cNvSpPr>
          <p:nvPr>
            <p:ph idx="1"/>
          </p:nvPr>
        </p:nvSpPr>
        <p:spPr/>
        <p:txBody>
          <a:bodyPr/>
          <a:lstStyle/>
          <a:p>
            <a:pPr marL="0" indent="0">
              <a:buNone/>
            </a:pPr>
            <a:r>
              <a:rPr lang="en-US" sz="1600" dirty="0"/>
              <a:t>Margin for peaks hours was below 6,500 MW and additional capacity was RUC-ed.</a:t>
            </a:r>
          </a:p>
          <a:p>
            <a:pPr marL="0" indent="0">
              <a:buNone/>
            </a:pPr>
            <a:endParaRPr lang="en-US" dirty="0"/>
          </a:p>
        </p:txBody>
      </p:sp>
      <p:sp>
        <p:nvSpPr>
          <p:cNvPr id="4" name="Slide Number Placeholder 3"/>
          <p:cNvSpPr>
            <a:spLocks noGrp="1"/>
          </p:cNvSpPr>
          <p:nvPr>
            <p:ph type="sldNum" sz="quarter" idx="4"/>
          </p:nvPr>
        </p:nvSpPr>
        <p:spPr/>
        <p:txBody>
          <a:bodyPr/>
          <a:lstStyle/>
          <a:p>
            <a:fld id="{1D93BD3E-1E9A-4970-A6F7-E7AC52762E0C}" type="slidenum">
              <a:rPr lang="en-US" smtClean="0"/>
              <a:pPr/>
              <a:t>13</a:t>
            </a:fld>
            <a:endParaRPr lang="en-US" dirty="0"/>
          </a:p>
        </p:txBody>
      </p:sp>
      <p:pic>
        <p:nvPicPr>
          <p:cNvPr id="5" name="Picture 4"/>
          <p:cNvPicPr>
            <a:picLocks noChangeAspect="1"/>
          </p:cNvPicPr>
          <p:nvPr/>
        </p:nvPicPr>
        <p:blipFill>
          <a:blip r:embed="rId2"/>
          <a:stretch>
            <a:fillRect/>
          </a:stretch>
        </p:blipFill>
        <p:spPr>
          <a:xfrm>
            <a:off x="0" y="1308235"/>
            <a:ext cx="9144000" cy="4928381"/>
          </a:xfrm>
          <a:prstGeom prst="rect">
            <a:avLst/>
          </a:prstGeom>
        </p:spPr>
      </p:pic>
    </p:spTree>
    <p:extLst>
      <p:ext uri="{BB962C8B-B14F-4D97-AF65-F5344CB8AC3E}">
        <p14:creationId xmlns:p14="http://schemas.microsoft.com/office/powerpoint/2010/main" val="21500825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7am </a:t>
            </a:r>
            <a:r>
              <a:rPr lang="en-US" dirty="0"/>
              <a:t>RUC execution on July 16, 2021 </a:t>
            </a:r>
          </a:p>
        </p:txBody>
      </p:sp>
      <p:sp>
        <p:nvSpPr>
          <p:cNvPr id="3" name="Content Placeholder 2"/>
          <p:cNvSpPr>
            <a:spLocks noGrp="1"/>
          </p:cNvSpPr>
          <p:nvPr>
            <p:ph idx="1"/>
          </p:nvPr>
        </p:nvSpPr>
        <p:spPr/>
        <p:txBody>
          <a:bodyPr/>
          <a:lstStyle/>
          <a:p>
            <a:pPr marL="0" indent="0">
              <a:buNone/>
            </a:pPr>
            <a:r>
              <a:rPr lang="en-US" sz="1600" dirty="0"/>
              <a:t>Margin for peaks hours was below 6,500 MW and additional capacity was RUC-ed.</a:t>
            </a:r>
          </a:p>
          <a:p>
            <a:pPr marL="0" indent="0">
              <a:buNone/>
            </a:pPr>
            <a:endParaRPr lang="en-US" dirty="0"/>
          </a:p>
        </p:txBody>
      </p:sp>
      <p:sp>
        <p:nvSpPr>
          <p:cNvPr id="4" name="Slide Number Placeholder 3"/>
          <p:cNvSpPr>
            <a:spLocks noGrp="1"/>
          </p:cNvSpPr>
          <p:nvPr>
            <p:ph type="sldNum" sz="quarter" idx="4"/>
          </p:nvPr>
        </p:nvSpPr>
        <p:spPr/>
        <p:txBody>
          <a:bodyPr/>
          <a:lstStyle/>
          <a:p>
            <a:fld id="{1D93BD3E-1E9A-4970-A6F7-E7AC52762E0C}" type="slidenum">
              <a:rPr lang="en-US" smtClean="0"/>
              <a:pPr/>
              <a:t>14</a:t>
            </a:fld>
            <a:endParaRPr lang="en-US" dirty="0"/>
          </a:p>
        </p:txBody>
      </p:sp>
      <p:pic>
        <p:nvPicPr>
          <p:cNvPr id="5" name="Picture 4"/>
          <p:cNvPicPr>
            <a:picLocks noChangeAspect="1"/>
          </p:cNvPicPr>
          <p:nvPr/>
        </p:nvPicPr>
        <p:blipFill>
          <a:blip r:embed="rId2"/>
          <a:stretch>
            <a:fillRect/>
          </a:stretch>
        </p:blipFill>
        <p:spPr>
          <a:xfrm>
            <a:off x="0" y="1308235"/>
            <a:ext cx="9144000" cy="4928381"/>
          </a:xfrm>
          <a:prstGeom prst="rect">
            <a:avLst/>
          </a:prstGeom>
        </p:spPr>
      </p:pic>
    </p:spTree>
    <p:extLst>
      <p:ext uri="{BB962C8B-B14F-4D97-AF65-F5344CB8AC3E}">
        <p14:creationId xmlns:p14="http://schemas.microsoft.com/office/powerpoint/2010/main" val="1166206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p:txBody>
          <a:bodyPr/>
          <a:lstStyle/>
          <a:p>
            <a:r>
              <a:rPr lang="en-US" dirty="0" smtClean="0"/>
              <a:t>Beginning </a:t>
            </a:r>
            <a:r>
              <a:rPr lang="en-US" dirty="0"/>
              <a:t>July 12, 2021 ERCOT has started procuring additional Ancillary Services</a:t>
            </a:r>
            <a:r>
              <a:rPr lang="en-US" dirty="0" smtClean="0"/>
              <a:t>.</a:t>
            </a:r>
          </a:p>
          <a:p>
            <a:endParaRPr lang="en-US" dirty="0"/>
          </a:p>
          <a:p>
            <a:r>
              <a:rPr lang="en-US" sz="1600" dirty="0"/>
              <a:t>ERCOT will continue to maintain a margin of 6,500 MW between committed generation capacity and active load forecast for hours ending 14 through 21.</a:t>
            </a:r>
          </a:p>
          <a:p>
            <a:pPr lvl="1"/>
            <a:r>
              <a:rPr lang="en-US" sz="1400" dirty="0"/>
              <a:t>For this assessment committed generation capacity calculation will include both total online generation capacity as well as offline generation capacity that is providing NSRS, but it will not include reserves provided by Load Resources.</a:t>
            </a:r>
          </a:p>
          <a:p>
            <a:endParaRPr lang="en-US" dirty="0" smtClean="0"/>
          </a:p>
          <a:p>
            <a:r>
              <a:rPr lang="en-US" sz="1600" dirty="0"/>
              <a:t>ERCOT will use discretion in determining the appropriate margin in all other hours</a:t>
            </a:r>
            <a:r>
              <a:rPr lang="en-US" sz="1600" dirty="0" smtClean="0"/>
              <a:t>.</a:t>
            </a:r>
          </a:p>
          <a:p>
            <a:endParaRPr lang="en-US" sz="1600" dirty="0"/>
          </a:p>
          <a:p>
            <a:r>
              <a:rPr lang="en-US" sz="1600" dirty="0"/>
              <a:t>ERCOT will continue to work with stakeholders on refining its processes</a:t>
            </a:r>
          </a:p>
          <a:p>
            <a:endParaRPr lang="en-US" dirty="0"/>
          </a:p>
          <a:p>
            <a:endParaRPr lang="en-US" dirty="0"/>
          </a:p>
        </p:txBody>
      </p:sp>
      <p:sp>
        <p:nvSpPr>
          <p:cNvPr id="4" name="Slide Number Placeholder 3"/>
          <p:cNvSpPr>
            <a:spLocks noGrp="1"/>
          </p:cNvSpPr>
          <p:nvPr>
            <p:ph type="sldNum" sz="quarter" idx="4"/>
          </p:nvPr>
        </p:nvSpPr>
        <p:spPr/>
        <p:txBody>
          <a:bodyPr/>
          <a:lstStyle/>
          <a:p>
            <a:fld id="{1D93BD3E-1E9A-4970-A6F7-E7AC52762E0C}" type="slidenum">
              <a:rPr lang="en-US" smtClean="0"/>
              <a:pPr/>
              <a:t>15</a:t>
            </a:fld>
            <a:endParaRPr lang="en-US" dirty="0"/>
          </a:p>
        </p:txBody>
      </p:sp>
    </p:spTree>
    <p:extLst>
      <p:ext uri="{BB962C8B-B14F-4D97-AF65-F5344CB8AC3E}">
        <p14:creationId xmlns:p14="http://schemas.microsoft.com/office/powerpoint/2010/main" val="34076120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Introduction</a:t>
            </a:r>
            <a:endParaRPr lang="en-US" dirty="0"/>
          </a:p>
        </p:txBody>
      </p:sp>
      <p:sp>
        <p:nvSpPr>
          <p:cNvPr id="6" name="Content Placeholder 5"/>
          <p:cNvSpPr>
            <a:spLocks noGrp="1"/>
          </p:cNvSpPr>
          <p:nvPr>
            <p:ph idx="1"/>
          </p:nvPr>
        </p:nvSpPr>
        <p:spPr/>
        <p:txBody>
          <a:bodyPr/>
          <a:lstStyle/>
          <a:p>
            <a:r>
              <a:rPr lang="en-US" sz="1600" dirty="0"/>
              <a:t>As described at the June 30, 2021 Special TAC meeting, beginning July 12, 2021 ERCOT </a:t>
            </a:r>
            <a:r>
              <a:rPr lang="en-US" sz="1600" dirty="0" smtClean="0"/>
              <a:t>has started </a:t>
            </a:r>
            <a:r>
              <a:rPr lang="en-US" sz="1600" dirty="0"/>
              <a:t>procuring additional </a:t>
            </a:r>
            <a:r>
              <a:rPr lang="en-US" sz="1600" dirty="0" smtClean="0"/>
              <a:t>Ancillary Services.</a:t>
            </a:r>
          </a:p>
          <a:p>
            <a:pPr lvl="1"/>
            <a:r>
              <a:rPr lang="en-US" sz="1600" dirty="0" smtClean="0"/>
              <a:t>ERCOT is procuring 2800 MW of </a:t>
            </a:r>
            <a:r>
              <a:rPr lang="en-US" sz="1600" dirty="0"/>
              <a:t>Responsive Reserve Service (RRS</a:t>
            </a:r>
            <a:r>
              <a:rPr lang="en-US" sz="1600" dirty="0" smtClean="0"/>
              <a:t>) over the peak hours and has increased Non-Spinning Reserve Service (NSRS) quantities such </a:t>
            </a:r>
            <a:r>
              <a:rPr lang="en-US" sz="1600" dirty="0"/>
              <a:t>that </a:t>
            </a:r>
            <a:r>
              <a:rPr lang="en-US" sz="1600" dirty="0" smtClean="0"/>
              <a:t>a </a:t>
            </a:r>
            <a:r>
              <a:rPr lang="en-US" sz="1600" dirty="0"/>
              <a:t>total of 6500 MW of Up Ancillary Services (Regulation Up (</a:t>
            </a:r>
            <a:r>
              <a:rPr lang="en-US" sz="1600" dirty="0" err="1"/>
              <a:t>Reg</a:t>
            </a:r>
            <a:r>
              <a:rPr lang="en-US" sz="1600" dirty="0"/>
              <a:t> Up), </a:t>
            </a:r>
            <a:r>
              <a:rPr lang="en-US" sz="1600" dirty="0" smtClean="0"/>
              <a:t>RRS and NSRS) are being </a:t>
            </a:r>
            <a:r>
              <a:rPr lang="en-US" sz="1600" dirty="0"/>
              <a:t>procured</a:t>
            </a:r>
            <a:r>
              <a:rPr lang="en-US" sz="1600" dirty="0" smtClean="0"/>
              <a:t>. </a:t>
            </a:r>
          </a:p>
          <a:p>
            <a:pPr lvl="1"/>
            <a:r>
              <a:rPr lang="en-US" sz="1600" dirty="0" smtClean="0"/>
              <a:t>ERCOT </a:t>
            </a:r>
            <a:r>
              <a:rPr lang="en-US" sz="1600" dirty="0"/>
              <a:t>will continue to maintain a margin of 6,500 MW between committed generation capacity and active load forecast. </a:t>
            </a:r>
            <a:endParaRPr lang="en-US" sz="1600" dirty="0" smtClean="0"/>
          </a:p>
          <a:p>
            <a:pPr lvl="1"/>
            <a:r>
              <a:rPr lang="en-US" sz="1600" dirty="0" smtClean="0"/>
              <a:t>To </a:t>
            </a:r>
            <a:r>
              <a:rPr lang="en-US" sz="1600" dirty="0"/>
              <a:t>the extent that the additional Ancillary Services are not sufficient to maintain this margin, ERCOT will continue to use the RUC process.  </a:t>
            </a:r>
            <a:endParaRPr lang="en-US" sz="1600" dirty="0" smtClean="0"/>
          </a:p>
          <a:p>
            <a:endParaRPr lang="en-US" sz="1600" dirty="0" smtClean="0"/>
          </a:p>
          <a:p>
            <a:r>
              <a:rPr lang="en-US" sz="1600" dirty="0" smtClean="0"/>
              <a:t>ERCOT </a:t>
            </a:r>
            <a:r>
              <a:rPr lang="en-US" sz="1600" dirty="0"/>
              <a:t>will continue to work with stakeholders on refining </a:t>
            </a:r>
            <a:r>
              <a:rPr lang="en-US" sz="1600" dirty="0" smtClean="0"/>
              <a:t>its </a:t>
            </a:r>
            <a:r>
              <a:rPr lang="en-US" sz="1600" dirty="0"/>
              <a:t>processes and </a:t>
            </a:r>
            <a:r>
              <a:rPr lang="en-US" sz="1600" dirty="0" smtClean="0"/>
              <a:t>is bringing </a:t>
            </a:r>
            <a:r>
              <a:rPr lang="en-US" sz="1600" dirty="0" smtClean="0"/>
              <a:t>forth this </a:t>
            </a:r>
            <a:r>
              <a:rPr lang="en-US" sz="1600" dirty="0"/>
              <a:t>analysis of </a:t>
            </a:r>
            <a:r>
              <a:rPr lang="en-US" sz="1600" dirty="0" smtClean="0"/>
              <a:t>the RUCs in the week of </a:t>
            </a:r>
            <a:r>
              <a:rPr lang="en-US" sz="1600" dirty="0"/>
              <a:t>July 12 </a:t>
            </a:r>
            <a:r>
              <a:rPr lang="en-US" sz="1600" dirty="0" smtClean="0"/>
              <a:t>to </a:t>
            </a:r>
            <a:r>
              <a:rPr lang="en-US" sz="1600" dirty="0"/>
              <a:t>the July 19, 2021 Congestion Management Working Group meeting.</a:t>
            </a:r>
          </a:p>
        </p:txBody>
      </p:sp>
    </p:spTree>
    <p:extLst>
      <p:ext uri="{BB962C8B-B14F-4D97-AF65-F5344CB8AC3E}">
        <p14:creationId xmlns:p14="http://schemas.microsoft.com/office/powerpoint/2010/main" val="28269758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RUC Activity in July 2021</a:t>
            </a:r>
            <a:endParaRPr lang="en-US" dirty="0"/>
          </a:p>
        </p:txBody>
      </p:sp>
      <p:sp>
        <p:nvSpPr>
          <p:cNvPr id="3" name="Content Placeholder 2"/>
          <p:cNvSpPr>
            <a:spLocks noGrp="1"/>
          </p:cNvSpPr>
          <p:nvPr>
            <p:ph idx="1"/>
          </p:nvPr>
        </p:nvSpPr>
        <p:spPr/>
        <p:txBody>
          <a:bodyPr/>
          <a:lstStyle/>
          <a:p>
            <a:r>
              <a:rPr lang="en-US" dirty="0" smtClean="0"/>
              <a:t>There is a visible reduction in the RUC activity since the July 12</a:t>
            </a:r>
            <a:r>
              <a:rPr lang="en-US" baseline="30000" dirty="0" smtClean="0"/>
              <a:t>th</a:t>
            </a:r>
            <a:r>
              <a:rPr lang="en-US" dirty="0" smtClean="0"/>
              <a:t> transition.</a:t>
            </a:r>
            <a:endParaRPr lang="en-US" dirty="0"/>
          </a:p>
        </p:txBody>
      </p:sp>
      <p:sp>
        <p:nvSpPr>
          <p:cNvPr id="4" name="Slide Number Placeholder 3"/>
          <p:cNvSpPr>
            <a:spLocks noGrp="1"/>
          </p:cNvSpPr>
          <p:nvPr>
            <p:ph type="sldNum" sz="quarter" idx="4"/>
          </p:nvPr>
        </p:nvSpPr>
        <p:spPr/>
        <p:txBody>
          <a:bodyPr/>
          <a:lstStyle/>
          <a:p>
            <a:fld id="{1D93BD3E-1E9A-4970-A6F7-E7AC52762E0C}" type="slidenum">
              <a:rPr lang="en-US" smtClean="0"/>
              <a:pPr/>
              <a:t>3</a:t>
            </a:fld>
            <a:endParaRPr lang="en-US" dirty="0"/>
          </a:p>
        </p:txBody>
      </p:sp>
      <p:pic>
        <p:nvPicPr>
          <p:cNvPr id="1027" name="Chart 6" descr="image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5524" y="1621305"/>
            <a:ext cx="7198894" cy="4392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919265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of Activities on July 12, 2021</a:t>
            </a:r>
            <a:endParaRPr lang="en-US" dirty="0"/>
          </a:p>
        </p:txBody>
      </p:sp>
      <p:sp>
        <p:nvSpPr>
          <p:cNvPr id="3" name="Content Placeholder 2"/>
          <p:cNvSpPr>
            <a:spLocks noGrp="1"/>
          </p:cNvSpPr>
          <p:nvPr>
            <p:ph idx="1"/>
          </p:nvPr>
        </p:nvSpPr>
        <p:spPr/>
        <p:txBody>
          <a:bodyPr/>
          <a:lstStyle/>
          <a:p>
            <a:r>
              <a:rPr lang="en-US" sz="1600" dirty="0" smtClean="0"/>
              <a:t>To </a:t>
            </a:r>
            <a:r>
              <a:rPr lang="en-US" sz="1600" dirty="0"/>
              <a:t>maintain a margin of </a:t>
            </a:r>
            <a:r>
              <a:rPr lang="en-US" sz="1600" dirty="0" smtClean="0"/>
              <a:t>6,500 </a:t>
            </a:r>
            <a:r>
              <a:rPr lang="en-US" sz="1600" dirty="0"/>
              <a:t>MW between committed generation capacity and active load forecast </a:t>
            </a:r>
            <a:r>
              <a:rPr lang="en-US" sz="1600" dirty="0" smtClean="0"/>
              <a:t>during all hours on Operating Day (OD) </a:t>
            </a:r>
            <a:r>
              <a:rPr lang="en-US" sz="1600" dirty="0"/>
              <a:t>July </a:t>
            </a:r>
            <a:r>
              <a:rPr lang="en-US" sz="1600" dirty="0" smtClean="0"/>
              <a:t>12, </a:t>
            </a:r>
            <a:r>
              <a:rPr lang="en-US" sz="1600" dirty="0"/>
              <a:t>2021, following </a:t>
            </a:r>
            <a:r>
              <a:rPr lang="en-US" sz="1600" dirty="0" smtClean="0"/>
              <a:t>RUCs were </a:t>
            </a:r>
            <a:r>
              <a:rPr lang="en-US" sz="1600" dirty="0"/>
              <a:t>conducted</a:t>
            </a:r>
          </a:p>
          <a:p>
            <a:pPr lvl="1"/>
            <a:r>
              <a:rPr lang="en-US" sz="1400" dirty="0"/>
              <a:t>~1,200 MW capacity following the 00:03 RUC execution for HE14 through HE20</a:t>
            </a:r>
          </a:p>
          <a:p>
            <a:pPr lvl="1"/>
            <a:r>
              <a:rPr lang="en-US" sz="1400" dirty="0"/>
              <a:t>~1,390 MW capacity following the 01:03 RUC execution for HE12 through HE21</a:t>
            </a:r>
          </a:p>
          <a:p>
            <a:pPr lvl="1"/>
            <a:r>
              <a:rPr lang="en-US" sz="1400" dirty="0"/>
              <a:t>~843 MW capacity following the 04:03 RUC execution for HE15 through HE18</a:t>
            </a:r>
          </a:p>
          <a:p>
            <a:pPr lvl="1"/>
            <a:endParaRPr lang="en-US" sz="1600" dirty="0" smtClean="0"/>
          </a:p>
          <a:p>
            <a:r>
              <a:rPr lang="en-US" sz="1600" dirty="0"/>
              <a:t>On July 12 till about noon, </a:t>
            </a:r>
            <a:r>
              <a:rPr lang="en-US" sz="1600" dirty="0" smtClean="0"/>
              <a:t>the tools that ERCOT uses along with RUC to assess </a:t>
            </a:r>
            <a:r>
              <a:rPr lang="en-US" sz="1600" dirty="0"/>
              <a:t>the margin between committed generation capacity and active load forecast for any given </a:t>
            </a:r>
            <a:r>
              <a:rPr lang="en-US" sz="1600" dirty="0" smtClean="0"/>
              <a:t>OD were setup to only account for total scheduled online generation capacity as committed capacity. </a:t>
            </a:r>
          </a:p>
          <a:p>
            <a:pPr lvl="1"/>
            <a:r>
              <a:rPr lang="en-US" sz="1400" dirty="0" smtClean="0"/>
              <a:t>As a result, the RUC decisions from this day did not take into account the offline </a:t>
            </a:r>
            <a:r>
              <a:rPr lang="en-US" sz="1400" dirty="0"/>
              <a:t>generation capacity that </a:t>
            </a:r>
            <a:r>
              <a:rPr lang="en-US" sz="1400" dirty="0" smtClean="0"/>
              <a:t>were </a:t>
            </a:r>
            <a:r>
              <a:rPr lang="en-US" sz="1400" dirty="0"/>
              <a:t>providing NSRS </a:t>
            </a:r>
            <a:r>
              <a:rPr lang="en-US" sz="1400" dirty="0" smtClean="0"/>
              <a:t>in ERCOT’s margin assessments.</a:t>
            </a:r>
            <a:endParaRPr lang="en-US" sz="1400" dirty="0"/>
          </a:p>
          <a:p>
            <a:pPr lvl="1"/>
            <a:r>
              <a:rPr lang="en-US" sz="1400" dirty="0" smtClean="0"/>
              <a:t>These tools were updated </a:t>
            </a:r>
            <a:r>
              <a:rPr lang="en-US" sz="1400" dirty="0"/>
              <a:t>the </a:t>
            </a:r>
            <a:r>
              <a:rPr lang="en-US" sz="1400" dirty="0" smtClean="0"/>
              <a:t>to include offline </a:t>
            </a:r>
            <a:r>
              <a:rPr lang="en-US" sz="1400" dirty="0"/>
              <a:t>generation capacity that is providing </a:t>
            </a:r>
            <a:r>
              <a:rPr lang="en-US" sz="1400" dirty="0" smtClean="0"/>
              <a:t>NSRS in the committed generation capacity calculation on </a:t>
            </a:r>
            <a:r>
              <a:rPr lang="en-US" sz="1400" dirty="0"/>
              <a:t>July 12, 2021 </a:t>
            </a:r>
            <a:r>
              <a:rPr lang="en-US" sz="1400" dirty="0" smtClean="0"/>
              <a:t>in the afternoon.</a:t>
            </a:r>
            <a:endParaRPr lang="en-US" sz="1400" dirty="0"/>
          </a:p>
          <a:p>
            <a:endParaRPr lang="en-US" sz="1600" dirty="0"/>
          </a:p>
        </p:txBody>
      </p:sp>
      <p:sp>
        <p:nvSpPr>
          <p:cNvPr id="4" name="Slide Number Placeholder 3"/>
          <p:cNvSpPr>
            <a:spLocks noGrp="1"/>
          </p:cNvSpPr>
          <p:nvPr>
            <p:ph type="sldNum" sz="quarter" idx="4"/>
          </p:nvPr>
        </p:nvSpPr>
        <p:spPr/>
        <p:txBody>
          <a:bodyPr/>
          <a:lstStyle/>
          <a:p>
            <a:fld id="{1D93BD3E-1E9A-4970-A6F7-E7AC52762E0C}" type="slidenum">
              <a:rPr lang="en-US" smtClean="0"/>
              <a:pPr/>
              <a:t>4</a:t>
            </a:fld>
            <a:endParaRPr lang="en-US" dirty="0"/>
          </a:p>
        </p:txBody>
      </p:sp>
    </p:spTree>
    <p:extLst>
      <p:ext uri="{BB962C8B-B14F-4D97-AF65-F5344CB8AC3E}">
        <p14:creationId xmlns:p14="http://schemas.microsoft.com/office/powerpoint/2010/main" val="15052279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Mid-night RUC execution on July 12, 2021 </a:t>
            </a:r>
            <a:endParaRPr lang="en-US" dirty="0"/>
          </a:p>
        </p:txBody>
      </p:sp>
      <p:sp>
        <p:nvSpPr>
          <p:cNvPr id="9" name="Content Placeholder 8"/>
          <p:cNvSpPr>
            <a:spLocks noGrp="1"/>
          </p:cNvSpPr>
          <p:nvPr>
            <p:ph idx="1"/>
          </p:nvPr>
        </p:nvSpPr>
        <p:spPr/>
        <p:txBody>
          <a:bodyPr/>
          <a:lstStyle/>
          <a:p>
            <a:pPr marL="0" indent="0">
              <a:buNone/>
            </a:pPr>
            <a:r>
              <a:rPr lang="en-US" sz="1600" dirty="0" smtClean="0"/>
              <a:t>Margin for peak hours was below 6,500 MW and additional capacity was RUC-ed.</a:t>
            </a:r>
            <a:endParaRPr lang="en-US" sz="1600" dirty="0"/>
          </a:p>
        </p:txBody>
      </p:sp>
      <p:sp>
        <p:nvSpPr>
          <p:cNvPr id="2" name="Slide Number Placeholder 1"/>
          <p:cNvSpPr>
            <a:spLocks noGrp="1"/>
          </p:cNvSpPr>
          <p:nvPr>
            <p:ph type="sldNum" sz="quarter" idx="4"/>
          </p:nvPr>
        </p:nvSpPr>
        <p:spPr/>
        <p:txBody>
          <a:bodyPr/>
          <a:lstStyle/>
          <a:p>
            <a:fld id="{0E7085C4-D6A8-46D9-A1BA-F87C2DEFFCDB}" type="slidenum">
              <a:rPr lang="en-US" smtClean="0"/>
              <a:pPr/>
              <a:t>5</a:t>
            </a:fld>
            <a:endParaRPr lang="en-US" dirty="0"/>
          </a:p>
        </p:txBody>
      </p:sp>
      <p:pic>
        <p:nvPicPr>
          <p:cNvPr id="10" name="Picture 9"/>
          <p:cNvPicPr>
            <a:picLocks noChangeAspect="1"/>
          </p:cNvPicPr>
          <p:nvPr/>
        </p:nvPicPr>
        <p:blipFill>
          <a:blip r:embed="rId2"/>
          <a:stretch>
            <a:fillRect/>
          </a:stretch>
        </p:blipFill>
        <p:spPr>
          <a:xfrm>
            <a:off x="38100" y="1395167"/>
            <a:ext cx="9144000" cy="4857750"/>
          </a:xfrm>
          <a:prstGeom prst="rect">
            <a:avLst/>
          </a:prstGeom>
        </p:spPr>
      </p:pic>
    </p:spTree>
    <p:extLst>
      <p:ext uri="{BB962C8B-B14F-4D97-AF65-F5344CB8AC3E}">
        <p14:creationId xmlns:p14="http://schemas.microsoft.com/office/powerpoint/2010/main" val="7868665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1am </a:t>
            </a:r>
            <a:r>
              <a:rPr lang="en-US" dirty="0"/>
              <a:t>RUC execution on July 12, 2021 </a:t>
            </a:r>
          </a:p>
        </p:txBody>
      </p:sp>
      <p:sp>
        <p:nvSpPr>
          <p:cNvPr id="3" name="Content Placeholder 2"/>
          <p:cNvSpPr>
            <a:spLocks noGrp="1"/>
          </p:cNvSpPr>
          <p:nvPr>
            <p:ph idx="1"/>
          </p:nvPr>
        </p:nvSpPr>
        <p:spPr/>
        <p:txBody>
          <a:bodyPr/>
          <a:lstStyle/>
          <a:p>
            <a:pPr marL="0" indent="0">
              <a:buNone/>
            </a:pPr>
            <a:r>
              <a:rPr lang="en-US" sz="1600" dirty="0"/>
              <a:t>Margin for </a:t>
            </a:r>
            <a:r>
              <a:rPr lang="en-US" sz="1600" dirty="0" smtClean="0"/>
              <a:t>peaks hours was below </a:t>
            </a:r>
            <a:r>
              <a:rPr lang="en-US" sz="1600" dirty="0"/>
              <a:t>6,500 MW and additional capacity was RUC-ed.</a:t>
            </a:r>
          </a:p>
          <a:p>
            <a:pPr marL="0" indent="0">
              <a:buNone/>
            </a:pPr>
            <a:endParaRPr lang="en-US" dirty="0"/>
          </a:p>
        </p:txBody>
      </p:sp>
      <p:sp>
        <p:nvSpPr>
          <p:cNvPr id="4" name="Slide Number Placeholder 3"/>
          <p:cNvSpPr>
            <a:spLocks noGrp="1"/>
          </p:cNvSpPr>
          <p:nvPr>
            <p:ph type="sldNum" sz="quarter" idx="4"/>
          </p:nvPr>
        </p:nvSpPr>
        <p:spPr/>
        <p:txBody>
          <a:bodyPr/>
          <a:lstStyle/>
          <a:p>
            <a:fld id="{1D93BD3E-1E9A-4970-A6F7-E7AC52762E0C}" type="slidenum">
              <a:rPr lang="en-US" smtClean="0"/>
              <a:pPr/>
              <a:t>6</a:t>
            </a:fld>
            <a:endParaRPr lang="en-US" dirty="0"/>
          </a:p>
        </p:txBody>
      </p:sp>
      <p:pic>
        <p:nvPicPr>
          <p:cNvPr id="5" name="Picture 4"/>
          <p:cNvPicPr>
            <a:picLocks noChangeAspect="1"/>
          </p:cNvPicPr>
          <p:nvPr/>
        </p:nvPicPr>
        <p:blipFill>
          <a:blip r:embed="rId2"/>
          <a:stretch>
            <a:fillRect/>
          </a:stretch>
        </p:blipFill>
        <p:spPr>
          <a:xfrm>
            <a:off x="0" y="1395167"/>
            <a:ext cx="9144000" cy="4857750"/>
          </a:xfrm>
          <a:prstGeom prst="rect">
            <a:avLst/>
          </a:prstGeom>
        </p:spPr>
      </p:pic>
    </p:spTree>
    <p:extLst>
      <p:ext uri="{BB962C8B-B14F-4D97-AF65-F5344CB8AC3E}">
        <p14:creationId xmlns:p14="http://schemas.microsoft.com/office/powerpoint/2010/main" val="3431701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4am </a:t>
            </a:r>
            <a:r>
              <a:rPr lang="en-US" dirty="0"/>
              <a:t>RUC execution on July 12, 2021 </a:t>
            </a:r>
          </a:p>
        </p:txBody>
      </p:sp>
      <p:sp>
        <p:nvSpPr>
          <p:cNvPr id="3" name="Content Placeholder 2"/>
          <p:cNvSpPr>
            <a:spLocks noGrp="1"/>
          </p:cNvSpPr>
          <p:nvPr>
            <p:ph idx="1"/>
          </p:nvPr>
        </p:nvSpPr>
        <p:spPr/>
        <p:txBody>
          <a:bodyPr/>
          <a:lstStyle/>
          <a:p>
            <a:pPr marL="0" indent="0">
              <a:buNone/>
            </a:pPr>
            <a:r>
              <a:rPr lang="en-US" sz="1600" dirty="0"/>
              <a:t>Margin for peaks hours </a:t>
            </a:r>
            <a:r>
              <a:rPr lang="en-US" sz="1600" dirty="0" smtClean="0"/>
              <a:t>was below </a:t>
            </a:r>
            <a:r>
              <a:rPr lang="en-US" sz="1600" dirty="0"/>
              <a:t>6,500 MW and additional capacity was RUC-ed</a:t>
            </a:r>
            <a:r>
              <a:rPr lang="en-US" sz="1600" dirty="0" smtClean="0"/>
              <a:t>.</a:t>
            </a:r>
            <a:endParaRPr lang="en-US" sz="1600" dirty="0"/>
          </a:p>
        </p:txBody>
      </p:sp>
      <p:sp>
        <p:nvSpPr>
          <p:cNvPr id="4" name="Slide Number Placeholder 3"/>
          <p:cNvSpPr>
            <a:spLocks noGrp="1"/>
          </p:cNvSpPr>
          <p:nvPr>
            <p:ph type="sldNum" sz="quarter" idx="4"/>
          </p:nvPr>
        </p:nvSpPr>
        <p:spPr/>
        <p:txBody>
          <a:bodyPr/>
          <a:lstStyle/>
          <a:p>
            <a:fld id="{1D93BD3E-1E9A-4970-A6F7-E7AC52762E0C}" type="slidenum">
              <a:rPr lang="en-US" smtClean="0"/>
              <a:pPr/>
              <a:t>7</a:t>
            </a:fld>
            <a:endParaRPr lang="en-US" dirty="0"/>
          </a:p>
        </p:txBody>
      </p:sp>
      <p:pic>
        <p:nvPicPr>
          <p:cNvPr id="6" name="Picture 5"/>
          <p:cNvPicPr>
            <a:picLocks noChangeAspect="1"/>
          </p:cNvPicPr>
          <p:nvPr/>
        </p:nvPicPr>
        <p:blipFill>
          <a:blip r:embed="rId2"/>
          <a:stretch>
            <a:fillRect/>
          </a:stretch>
        </p:blipFill>
        <p:spPr>
          <a:xfrm>
            <a:off x="0" y="1395167"/>
            <a:ext cx="9144000" cy="4888361"/>
          </a:xfrm>
          <a:prstGeom prst="rect">
            <a:avLst/>
          </a:prstGeom>
        </p:spPr>
      </p:pic>
    </p:spTree>
    <p:extLst>
      <p:ext uri="{BB962C8B-B14F-4D97-AF65-F5344CB8AC3E}">
        <p14:creationId xmlns:p14="http://schemas.microsoft.com/office/powerpoint/2010/main" val="39101997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 of Activities for July 13, 2021</a:t>
            </a:r>
          </a:p>
        </p:txBody>
      </p:sp>
      <p:sp>
        <p:nvSpPr>
          <p:cNvPr id="3" name="Content Placeholder 2"/>
          <p:cNvSpPr>
            <a:spLocks noGrp="1"/>
          </p:cNvSpPr>
          <p:nvPr>
            <p:ph idx="1"/>
          </p:nvPr>
        </p:nvSpPr>
        <p:spPr/>
        <p:txBody>
          <a:bodyPr/>
          <a:lstStyle/>
          <a:p>
            <a:r>
              <a:rPr lang="en-US" dirty="0" smtClean="0"/>
              <a:t>To respect minimum runtime and </a:t>
            </a:r>
            <a:r>
              <a:rPr lang="en-US" dirty="0"/>
              <a:t>maintain a margin of 6,500 MW between committed generation capacity and active load forecast during all hours on Operating Day (OD) July 13, 2021, following RUCs were </a:t>
            </a:r>
            <a:r>
              <a:rPr lang="en-US" dirty="0" smtClean="0"/>
              <a:t>conducted.</a:t>
            </a:r>
          </a:p>
          <a:p>
            <a:pPr lvl="1"/>
            <a:r>
              <a:rPr lang="en-US" sz="1400" dirty="0"/>
              <a:t>~375 MW capacity following the 20:03 RUC (07/12/2021) execution for HE01 through HE12 to meet minimum runtime of 24 hours.</a:t>
            </a:r>
          </a:p>
          <a:p>
            <a:pPr lvl="1"/>
            <a:r>
              <a:rPr lang="en-US" sz="1400" dirty="0"/>
              <a:t>~375 MW capacity following the 04:03 RUC execution for HE13 through HE18</a:t>
            </a:r>
          </a:p>
          <a:p>
            <a:pPr lvl="1"/>
            <a:r>
              <a:rPr lang="en-US" sz="1400" dirty="0"/>
              <a:t>~392 MW capacity following the 05:03 RUC execution for HE15 through HE17</a:t>
            </a:r>
          </a:p>
          <a:p>
            <a:endParaRPr lang="en-US" dirty="0"/>
          </a:p>
        </p:txBody>
      </p:sp>
      <p:sp>
        <p:nvSpPr>
          <p:cNvPr id="4" name="Slide Number Placeholder 3"/>
          <p:cNvSpPr>
            <a:spLocks noGrp="1"/>
          </p:cNvSpPr>
          <p:nvPr>
            <p:ph type="sldNum" sz="quarter" idx="4"/>
          </p:nvPr>
        </p:nvSpPr>
        <p:spPr/>
        <p:txBody>
          <a:bodyPr/>
          <a:lstStyle/>
          <a:p>
            <a:fld id="{1D93BD3E-1E9A-4970-A6F7-E7AC52762E0C}" type="slidenum">
              <a:rPr lang="en-US" smtClean="0"/>
              <a:pPr/>
              <a:t>8</a:t>
            </a:fld>
            <a:endParaRPr lang="en-US" dirty="0"/>
          </a:p>
        </p:txBody>
      </p:sp>
    </p:spTree>
    <p:extLst>
      <p:ext uri="{BB962C8B-B14F-4D97-AF65-F5344CB8AC3E}">
        <p14:creationId xmlns:p14="http://schemas.microsoft.com/office/powerpoint/2010/main" val="27019274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8pm </a:t>
            </a:r>
            <a:r>
              <a:rPr lang="en-US" dirty="0"/>
              <a:t>RUC execution on July 12, 2021 </a:t>
            </a:r>
          </a:p>
        </p:txBody>
      </p:sp>
      <p:sp>
        <p:nvSpPr>
          <p:cNvPr id="3" name="Content Placeholder 2"/>
          <p:cNvSpPr>
            <a:spLocks noGrp="1"/>
          </p:cNvSpPr>
          <p:nvPr>
            <p:ph idx="1"/>
          </p:nvPr>
        </p:nvSpPr>
        <p:spPr/>
        <p:txBody>
          <a:bodyPr/>
          <a:lstStyle/>
          <a:p>
            <a:pPr marL="0" indent="0">
              <a:buNone/>
            </a:pPr>
            <a:r>
              <a:rPr lang="en-US" dirty="0" smtClean="0"/>
              <a:t>RUC-</a:t>
            </a:r>
            <a:r>
              <a:rPr lang="en-US" dirty="0" err="1" smtClean="0"/>
              <a:t>ed</a:t>
            </a:r>
            <a:r>
              <a:rPr lang="en-US" dirty="0" smtClean="0"/>
              <a:t> to meet minimum runtime of 24 hours.</a:t>
            </a:r>
            <a:endParaRPr lang="en-US" dirty="0"/>
          </a:p>
        </p:txBody>
      </p:sp>
      <p:sp>
        <p:nvSpPr>
          <p:cNvPr id="4" name="Slide Number Placeholder 3"/>
          <p:cNvSpPr>
            <a:spLocks noGrp="1"/>
          </p:cNvSpPr>
          <p:nvPr>
            <p:ph type="sldNum" sz="quarter" idx="4"/>
          </p:nvPr>
        </p:nvSpPr>
        <p:spPr/>
        <p:txBody>
          <a:bodyPr/>
          <a:lstStyle/>
          <a:p>
            <a:fld id="{1D93BD3E-1E9A-4970-A6F7-E7AC52762E0C}" type="slidenum">
              <a:rPr lang="en-US" smtClean="0"/>
              <a:pPr/>
              <a:t>9</a:t>
            </a:fld>
            <a:endParaRPr lang="en-US" dirty="0"/>
          </a:p>
        </p:txBody>
      </p:sp>
      <p:pic>
        <p:nvPicPr>
          <p:cNvPr id="5" name="Picture 4"/>
          <p:cNvPicPr>
            <a:picLocks noChangeAspect="1"/>
          </p:cNvPicPr>
          <p:nvPr/>
        </p:nvPicPr>
        <p:blipFill>
          <a:blip r:embed="rId2"/>
          <a:stretch>
            <a:fillRect/>
          </a:stretch>
        </p:blipFill>
        <p:spPr>
          <a:xfrm>
            <a:off x="0" y="1395167"/>
            <a:ext cx="9144000" cy="4860240"/>
          </a:xfrm>
          <a:prstGeom prst="rect">
            <a:avLst/>
          </a:prstGeom>
        </p:spPr>
      </p:pic>
    </p:spTree>
    <p:extLst>
      <p:ext uri="{BB962C8B-B14F-4D97-AF65-F5344CB8AC3E}">
        <p14:creationId xmlns:p14="http://schemas.microsoft.com/office/powerpoint/2010/main" val="2509915754"/>
      </p:ext>
    </p:extLst>
  </p:cSld>
  <p:clrMapOvr>
    <a:masterClrMapping/>
  </p:clrMapOvr>
</p:sld>
</file>

<file path=ppt/theme/theme1.xml><?xml version="1.0" encoding="utf-8"?>
<a:theme xmlns:a="http://schemas.openxmlformats.org/drawingml/2006/main" name="1_Office Theme">
  <a:themeElements>
    <a:clrScheme name="ERCOT Identity">
      <a:dk1>
        <a:sysClr val="windowText" lastClr="000000"/>
      </a:dk1>
      <a:lt1>
        <a:srgbClr val="FFFFFF"/>
      </a:lt1>
      <a:dk2>
        <a:srgbClr val="5B6770"/>
      </a:dk2>
      <a:lt2>
        <a:srgbClr val="FFFFFF"/>
      </a:lt2>
      <a:accent1>
        <a:srgbClr val="00ACC8"/>
      </a:accent1>
      <a:accent2>
        <a:srgbClr val="5B6770"/>
      </a:accent2>
      <a:accent3>
        <a:srgbClr val="00CE7D"/>
      </a:accent3>
      <a:accent4>
        <a:srgbClr val="003764"/>
      </a:accent4>
      <a:accent5>
        <a:srgbClr val="6650B1"/>
      </a:accent5>
      <a:accent6>
        <a:srgbClr val="910258"/>
      </a:accent6>
      <a:hlink>
        <a:srgbClr val="0000FF"/>
      </a:hlink>
      <a:folHlink>
        <a:srgbClr val="800080"/>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Custom Design">
  <a:themeElements>
    <a:clrScheme name="ERCOT Identity v.2">
      <a:dk1>
        <a:sysClr val="windowText" lastClr="000000"/>
      </a:dk1>
      <a:lt1>
        <a:srgbClr val="FFFFFF"/>
      </a:lt1>
      <a:dk2>
        <a:srgbClr val="5B6770"/>
      </a:dk2>
      <a:lt2>
        <a:srgbClr val="FFFFFF"/>
      </a:lt2>
      <a:accent1>
        <a:srgbClr val="00AEC7"/>
      </a:accent1>
      <a:accent2>
        <a:srgbClr val="5B6770"/>
      </a:accent2>
      <a:accent3>
        <a:srgbClr val="26D07C"/>
      </a:accent3>
      <a:accent4>
        <a:srgbClr val="003865"/>
      </a:accent4>
      <a:accent5>
        <a:srgbClr val="685BC7"/>
      </a:accent5>
      <a:accent6>
        <a:srgbClr val="890C58"/>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Custom Design">
  <a:themeElements>
    <a:clrScheme name="ERCOT Identity">
      <a:dk1>
        <a:sysClr val="windowText" lastClr="000000"/>
      </a:dk1>
      <a:lt1>
        <a:srgbClr val="FFFFFF"/>
      </a:lt1>
      <a:dk2>
        <a:srgbClr val="5B6770"/>
      </a:dk2>
      <a:lt2>
        <a:srgbClr val="FFFFFF"/>
      </a:lt2>
      <a:accent1>
        <a:srgbClr val="00ACC8"/>
      </a:accent1>
      <a:accent2>
        <a:srgbClr val="5B6770"/>
      </a:accent2>
      <a:accent3>
        <a:srgbClr val="00CE7D"/>
      </a:accent3>
      <a:accent4>
        <a:srgbClr val="003764"/>
      </a:accent4>
      <a:accent5>
        <a:srgbClr val="6650B1"/>
      </a:accent5>
      <a:accent6>
        <a:srgbClr val="910258"/>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25223</TotalTime>
  <Words>886</Words>
  <Application>Microsoft Office PowerPoint</Application>
  <PresentationFormat>On-screen Show (4:3)</PresentationFormat>
  <Paragraphs>75</Paragraphs>
  <Slides>15</Slides>
  <Notes>1</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15</vt:i4>
      </vt:variant>
    </vt:vector>
  </HeadingPairs>
  <TitlesOfParts>
    <vt:vector size="22" baseType="lpstr">
      <vt:lpstr>Arial</vt:lpstr>
      <vt:lpstr>Calibri</vt:lpstr>
      <vt:lpstr>Courier New</vt:lpstr>
      <vt:lpstr>Wingdings</vt:lpstr>
      <vt:lpstr>1_Office Theme</vt:lpstr>
      <vt:lpstr>2_Custom Design</vt:lpstr>
      <vt:lpstr>3_Custom Design</vt:lpstr>
      <vt:lpstr>PowerPoint Presentation</vt:lpstr>
      <vt:lpstr>Introduction</vt:lpstr>
      <vt:lpstr>RUC Activity in July 2021</vt:lpstr>
      <vt:lpstr>Summary of Activities on July 12, 2021</vt:lpstr>
      <vt:lpstr>Mid-night RUC execution on July 12, 2021 </vt:lpstr>
      <vt:lpstr>1am RUC execution on July 12, 2021 </vt:lpstr>
      <vt:lpstr>4am RUC execution on July 12, 2021 </vt:lpstr>
      <vt:lpstr>Summary of Activities for July 13, 2021</vt:lpstr>
      <vt:lpstr>8pm RUC execution on July 12, 2021 </vt:lpstr>
      <vt:lpstr>4am RUC execution on July 13, 2021 </vt:lpstr>
      <vt:lpstr>5am RUC execution on July 13, 2021 </vt:lpstr>
      <vt:lpstr>Current approach for maintaining reserves</vt:lpstr>
      <vt:lpstr>5am RUC execution on July 16, 2021 </vt:lpstr>
      <vt:lpstr>7am RUC execution on July 16, 2021 </vt:lpstr>
      <vt:lpstr>Summary</vt:lpstr>
    </vt:vector>
  </TitlesOfParts>
  <Company>The Electric Reliability Council of Texas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Matevosjana, Julia</dc:creator>
  <cp:lastModifiedBy>Mago, Nitika</cp:lastModifiedBy>
  <cp:revision>600</cp:revision>
  <dcterms:created xsi:type="dcterms:W3CDTF">2016-04-16T13:25:21Z</dcterms:created>
  <dcterms:modified xsi:type="dcterms:W3CDTF">2021-07-19T14:20:49Z</dcterms:modified>
</cp:coreProperties>
</file>