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7" r:id="rId5"/>
    <p:sldMasterId id="2147483669" r:id="rId6"/>
  </p:sldMasterIdLst>
  <p:notesMasterIdLst>
    <p:notesMasterId r:id="rId20"/>
  </p:notesMasterIdLst>
  <p:handoutMasterIdLst>
    <p:handoutMasterId r:id="rId21"/>
  </p:handoutMasterIdLst>
  <p:sldIdLst>
    <p:sldId id="417" r:id="rId7"/>
    <p:sldId id="298" r:id="rId8"/>
    <p:sldId id="401" r:id="rId9"/>
    <p:sldId id="411" r:id="rId10"/>
    <p:sldId id="414" r:id="rId11"/>
    <p:sldId id="416" r:id="rId12"/>
    <p:sldId id="419" r:id="rId13"/>
    <p:sldId id="420" r:id="rId14"/>
    <p:sldId id="421" r:id="rId15"/>
    <p:sldId id="422" r:id="rId16"/>
    <p:sldId id="423" r:id="rId17"/>
    <p:sldId id="424" r:id="rId18"/>
    <p:sldId id="42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 id="2" name="Li, Weifeng" initials="LW" lastIdx="2" clrIdx="1">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a:srgbClr val="890C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61" autoAdjust="0"/>
    <p:restoredTop sz="81388" autoAdjust="0"/>
  </p:normalViewPr>
  <p:slideViewPr>
    <p:cSldViewPr showGuides="1">
      <p:cViewPr varScale="1">
        <p:scale>
          <a:sx n="104" d="100"/>
          <a:sy n="104" d="100"/>
        </p:scale>
        <p:origin x="1578" y="108"/>
      </p:cViewPr>
      <p:guideLst>
        <p:guide orient="horz" pos="2160"/>
        <p:guide pos="2880"/>
      </p:guideLst>
    </p:cSldViewPr>
  </p:slideViewPr>
  <p:notesTextViewPr>
    <p:cViewPr>
      <p:scale>
        <a:sx n="75" d="100"/>
        <a:sy n="7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mago\Documents\OA_EMS\10_Projects_\2021_02_Feb13_Icing_Event\PRC\PRC_DataPull.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106909466254717E-2"/>
          <c:y val="0.12280304247683327"/>
          <c:w val="0.85667519859397556"/>
          <c:h val="0.75783652043494565"/>
        </c:manualLayout>
      </c:layout>
      <c:areaChart>
        <c:grouping val="stacked"/>
        <c:varyColors val="0"/>
        <c:ser>
          <c:idx val="3"/>
          <c:order val="0"/>
          <c:tx>
            <c:strRef>
              <c:f>'Wrong+SuspiciousPRC'!$AD$5</c:f>
              <c:strCache>
                <c:ptCount val="1"/>
                <c:pt idx="0">
                  <c:v>Remaining PRC</c:v>
                </c:pt>
              </c:strCache>
            </c:strRef>
          </c:tx>
          <c:spPr>
            <a:solidFill>
              <a:srgbClr val="9DA4A9">
                <a:alpha val="80000"/>
              </a:srgbClr>
            </a:solidFill>
            <a:ln w="25400">
              <a:noFill/>
            </a:ln>
            <a:effectLst/>
          </c:spPr>
          <c:val>
            <c:numRef>
              <c:f>'Wrong+SuspiciousPRC'!$AD$6:$AD$486</c:f>
              <c:numCache>
                <c:formatCode>General</c:formatCode>
                <c:ptCount val="481"/>
                <c:pt idx="0">
                  <c:v>599.6528148651123</c:v>
                </c:pt>
                <c:pt idx="1">
                  <c:v>589.76002311706543</c:v>
                </c:pt>
                <c:pt idx="2">
                  <c:v>589.76002311706543</c:v>
                </c:pt>
                <c:pt idx="3">
                  <c:v>590.00720024108887</c:v>
                </c:pt>
                <c:pt idx="4">
                  <c:v>590.46232414245605</c:v>
                </c:pt>
                <c:pt idx="5">
                  <c:v>590.46232414245605</c:v>
                </c:pt>
                <c:pt idx="6">
                  <c:v>592.58889579772949</c:v>
                </c:pt>
                <c:pt idx="7">
                  <c:v>620.5723705291748</c:v>
                </c:pt>
                <c:pt idx="8">
                  <c:v>620.5723705291748</c:v>
                </c:pt>
                <c:pt idx="9">
                  <c:v>612.78236198425293</c:v>
                </c:pt>
                <c:pt idx="10">
                  <c:v>619.59571647644043</c:v>
                </c:pt>
                <c:pt idx="11">
                  <c:v>619.59571647644043</c:v>
                </c:pt>
                <c:pt idx="12">
                  <c:v>622.87687492370605</c:v>
                </c:pt>
                <c:pt idx="13">
                  <c:v>622.26290702819824</c:v>
                </c:pt>
                <c:pt idx="14">
                  <c:v>622.26290702819824</c:v>
                </c:pt>
                <c:pt idx="15">
                  <c:v>621.52075004577637</c:v>
                </c:pt>
                <c:pt idx="16">
                  <c:v>612.34318351745605</c:v>
                </c:pt>
                <c:pt idx="17">
                  <c:v>612.34318351745605</c:v>
                </c:pt>
                <c:pt idx="18">
                  <c:v>616.27982902526855</c:v>
                </c:pt>
                <c:pt idx="19">
                  <c:v>585.58575248718262</c:v>
                </c:pt>
                <c:pt idx="20">
                  <c:v>585.58575248718262</c:v>
                </c:pt>
                <c:pt idx="21">
                  <c:v>600.47454643249512</c:v>
                </c:pt>
                <c:pt idx="22">
                  <c:v>579.38410758972168</c:v>
                </c:pt>
                <c:pt idx="23">
                  <c:v>579.38410758972168</c:v>
                </c:pt>
                <c:pt idx="24">
                  <c:v>586.50970268249512</c:v>
                </c:pt>
                <c:pt idx="25">
                  <c:v>578.60000419616699</c:v>
                </c:pt>
                <c:pt idx="26">
                  <c:v>578.60000419616699</c:v>
                </c:pt>
                <c:pt idx="27">
                  <c:v>579.11929130554199</c:v>
                </c:pt>
                <c:pt idx="28">
                  <c:v>575.25272941589355</c:v>
                </c:pt>
                <c:pt idx="29">
                  <c:v>575.25272941589355</c:v>
                </c:pt>
                <c:pt idx="30">
                  <c:v>581.59521293640137</c:v>
                </c:pt>
                <c:pt idx="31">
                  <c:v>576.43861198425293</c:v>
                </c:pt>
                <c:pt idx="32">
                  <c:v>576.43861198425293</c:v>
                </c:pt>
                <c:pt idx="33">
                  <c:v>575.06103324890137</c:v>
                </c:pt>
                <c:pt idx="34">
                  <c:v>576.89025688171387</c:v>
                </c:pt>
                <c:pt idx="35">
                  <c:v>576.89025688171387</c:v>
                </c:pt>
                <c:pt idx="36">
                  <c:v>582.7460765838623</c:v>
                </c:pt>
                <c:pt idx="37">
                  <c:v>574.9136791229248</c:v>
                </c:pt>
                <c:pt idx="38">
                  <c:v>571.10676383972168</c:v>
                </c:pt>
                <c:pt idx="39">
                  <c:v>579.95306205749512</c:v>
                </c:pt>
                <c:pt idx="40">
                  <c:v>579.95306205749512</c:v>
                </c:pt>
                <c:pt idx="41">
                  <c:v>579.4533519744873</c:v>
                </c:pt>
                <c:pt idx="42">
                  <c:v>633.67187309265137</c:v>
                </c:pt>
                <c:pt idx="43">
                  <c:v>633.67187309265137</c:v>
                </c:pt>
                <c:pt idx="44">
                  <c:v>634.63409233093262</c:v>
                </c:pt>
                <c:pt idx="45">
                  <c:v>679.4999828338623</c:v>
                </c:pt>
                <c:pt idx="46">
                  <c:v>679.4999828338623</c:v>
                </c:pt>
                <c:pt idx="47">
                  <c:v>679.7635326385498</c:v>
                </c:pt>
                <c:pt idx="48">
                  <c:v>683.41309928894043</c:v>
                </c:pt>
                <c:pt idx="49">
                  <c:v>683.41309928894043</c:v>
                </c:pt>
                <c:pt idx="50">
                  <c:v>689.78448295593262</c:v>
                </c:pt>
                <c:pt idx="51">
                  <c:v>687.97656059265137</c:v>
                </c:pt>
                <c:pt idx="52">
                  <c:v>687.97656059265137</c:v>
                </c:pt>
                <c:pt idx="53">
                  <c:v>688.06622123718262</c:v>
                </c:pt>
                <c:pt idx="54">
                  <c:v>731.4658031463623</c:v>
                </c:pt>
                <c:pt idx="55">
                  <c:v>731.4658031463623</c:v>
                </c:pt>
                <c:pt idx="56">
                  <c:v>729.15412712097168</c:v>
                </c:pt>
                <c:pt idx="57">
                  <c:v>731.33704948425293</c:v>
                </c:pt>
                <c:pt idx="58">
                  <c:v>731.33704948425293</c:v>
                </c:pt>
                <c:pt idx="59">
                  <c:v>733.5694408416748</c:v>
                </c:pt>
                <c:pt idx="60">
                  <c:v>754.22596549987793</c:v>
                </c:pt>
                <c:pt idx="61">
                  <c:v>754.22596549987793</c:v>
                </c:pt>
                <c:pt idx="62">
                  <c:v>755.50709342956543</c:v>
                </c:pt>
                <c:pt idx="63">
                  <c:v>747.78010177612305</c:v>
                </c:pt>
                <c:pt idx="64">
                  <c:v>747.78010177612305</c:v>
                </c:pt>
                <c:pt idx="65">
                  <c:v>752.7297477722168</c:v>
                </c:pt>
                <c:pt idx="66">
                  <c:v>756.52911186218262</c:v>
                </c:pt>
                <c:pt idx="67">
                  <c:v>756.52911186218262</c:v>
                </c:pt>
                <c:pt idx="68">
                  <c:v>758.15775871276855</c:v>
                </c:pt>
                <c:pt idx="69">
                  <c:v>798.19085502624512</c:v>
                </c:pt>
                <c:pt idx="70">
                  <c:v>798.19085502624512</c:v>
                </c:pt>
                <c:pt idx="71">
                  <c:v>797.71023368835449</c:v>
                </c:pt>
                <c:pt idx="72">
                  <c:v>842.21195793151855</c:v>
                </c:pt>
                <c:pt idx="73">
                  <c:v>842.21195793151855</c:v>
                </c:pt>
                <c:pt idx="74">
                  <c:v>844.1179027557373</c:v>
                </c:pt>
                <c:pt idx="75">
                  <c:v>874.30965995788574</c:v>
                </c:pt>
                <c:pt idx="76">
                  <c:v>874.30965995788574</c:v>
                </c:pt>
                <c:pt idx="77">
                  <c:v>874.84931755065918</c:v>
                </c:pt>
                <c:pt idx="78">
                  <c:v>914.97684860229492</c:v>
                </c:pt>
                <c:pt idx="79">
                  <c:v>914.97684860229492</c:v>
                </c:pt>
                <c:pt idx="80">
                  <c:v>914.56193161010742</c:v>
                </c:pt>
                <c:pt idx="81">
                  <c:v>904.7822380065918</c:v>
                </c:pt>
                <c:pt idx="82">
                  <c:v>904.7822380065918</c:v>
                </c:pt>
                <c:pt idx="83">
                  <c:v>905.04201889038086</c:v>
                </c:pt>
                <c:pt idx="84">
                  <c:v>898.26389694213867</c:v>
                </c:pt>
                <c:pt idx="85">
                  <c:v>898.26389694213867</c:v>
                </c:pt>
                <c:pt idx="86">
                  <c:v>897.97018051147461</c:v>
                </c:pt>
                <c:pt idx="87">
                  <c:v>918.26360702514648</c:v>
                </c:pt>
                <c:pt idx="88">
                  <c:v>918.26360702514648</c:v>
                </c:pt>
                <c:pt idx="89">
                  <c:v>918.95251083374023</c:v>
                </c:pt>
                <c:pt idx="90">
                  <c:v>927.1109733581543</c:v>
                </c:pt>
                <c:pt idx="91">
                  <c:v>927.1109733581543</c:v>
                </c:pt>
                <c:pt idx="92">
                  <c:v>927.74534225463867</c:v>
                </c:pt>
                <c:pt idx="93">
                  <c:v>923.41744613647461</c:v>
                </c:pt>
                <c:pt idx="94">
                  <c:v>923.41744613647461</c:v>
                </c:pt>
                <c:pt idx="95">
                  <c:v>923.49229049682617</c:v>
                </c:pt>
                <c:pt idx="96">
                  <c:v>960.75382614135742</c:v>
                </c:pt>
                <c:pt idx="97">
                  <c:v>960.75382614135742</c:v>
                </c:pt>
                <c:pt idx="98">
                  <c:v>960.3176383972168</c:v>
                </c:pt>
                <c:pt idx="99">
                  <c:v>967.09531784057617</c:v>
                </c:pt>
                <c:pt idx="100">
                  <c:v>967.09531784057617</c:v>
                </c:pt>
                <c:pt idx="101">
                  <c:v>968.02407455444336</c:v>
                </c:pt>
                <c:pt idx="102">
                  <c:v>976.38482284545898</c:v>
                </c:pt>
                <c:pt idx="103">
                  <c:v>976.38482284545898</c:v>
                </c:pt>
                <c:pt idx="104">
                  <c:v>979.07104110717773</c:v>
                </c:pt>
                <c:pt idx="105">
                  <c:v>981.99534225463867</c:v>
                </c:pt>
                <c:pt idx="106">
                  <c:v>981.99534225463867</c:v>
                </c:pt>
                <c:pt idx="107">
                  <c:v>983.95580673217773</c:v>
                </c:pt>
                <c:pt idx="108">
                  <c:v>991.58892440795898</c:v>
                </c:pt>
                <c:pt idx="109">
                  <c:v>991.58892440795898</c:v>
                </c:pt>
                <c:pt idx="110">
                  <c:v>990.79912948608398</c:v>
                </c:pt>
                <c:pt idx="111">
                  <c:v>1028.3863639831543</c:v>
                </c:pt>
                <c:pt idx="112">
                  <c:v>1028.3863639831543</c:v>
                </c:pt>
                <c:pt idx="113">
                  <c:v>1028.623119354248</c:v>
                </c:pt>
                <c:pt idx="114">
                  <c:v>1047.886043548584</c:v>
                </c:pt>
                <c:pt idx="115">
                  <c:v>1046.2994346618652</c:v>
                </c:pt>
                <c:pt idx="116">
                  <c:v>1046.2994346618652</c:v>
                </c:pt>
                <c:pt idx="117">
                  <c:v>1046.1487846374512</c:v>
                </c:pt>
                <c:pt idx="118">
                  <c:v>1065.434886932373</c:v>
                </c:pt>
                <c:pt idx="119">
                  <c:v>1065.434886932373</c:v>
                </c:pt>
                <c:pt idx="120">
                  <c:v>1065.0829277038574</c:v>
                </c:pt>
                <c:pt idx="121">
                  <c:v>1083.9980735778809</c:v>
                </c:pt>
                <c:pt idx="122">
                  <c:v>1083.9980735778809</c:v>
                </c:pt>
                <c:pt idx="123">
                  <c:v>1084.4037742614746</c:v>
                </c:pt>
                <c:pt idx="124">
                  <c:v>1078.6485557556152</c:v>
                </c:pt>
                <c:pt idx="125">
                  <c:v>1078.6485557556152</c:v>
                </c:pt>
                <c:pt idx="126">
                  <c:v>1078.493480682373</c:v>
                </c:pt>
                <c:pt idx="127">
                  <c:v>1136.7181663513184</c:v>
                </c:pt>
                <c:pt idx="128">
                  <c:v>1136.7181663513184</c:v>
                </c:pt>
                <c:pt idx="129">
                  <c:v>1136.7181663513184</c:v>
                </c:pt>
                <c:pt idx="130">
                  <c:v>1190.8941411972046</c:v>
                </c:pt>
                <c:pt idx="131">
                  <c:v>1190.8941411972046</c:v>
                </c:pt>
                <c:pt idx="132">
                  <c:v>1191.301947593689</c:v>
                </c:pt>
                <c:pt idx="133">
                  <c:v>1218.197322845459</c:v>
                </c:pt>
                <c:pt idx="134">
                  <c:v>1218.197322845459</c:v>
                </c:pt>
                <c:pt idx="135">
                  <c:v>1218.4911766052246</c:v>
                </c:pt>
                <c:pt idx="136">
                  <c:v>1185.5044822692871</c:v>
                </c:pt>
                <c:pt idx="137">
                  <c:v>1185.5044822692871</c:v>
                </c:pt>
                <c:pt idx="138">
                  <c:v>1184.2719688415527</c:v>
                </c:pt>
                <c:pt idx="139">
                  <c:v>1135.7358665466309</c:v>
                </c:pt>
                <c:pt idx="140">
                  <c:v>1135.7358665466309</c:v>
                </c:pt>
                <c:pt idx="141">
                  <c:v>1137.6083946228027</c:v>
                </c:pt>
                <c:pt idx="142">
                  <c:v>1129.9191551208496</c:v>
                </c:pt>
                <c:pt idx="143">
                  <c:v>1129.9191551208496</c:v>
                </c:pt>
                <c:pt idx="144">
                  <c:v>1129.9986228942871</c:v>
                </c:pt>
                <c:pt idx="145">
                  <c:v>1124.0298271179199</c:v>
                </c:pt>
                <c:pt idx="146">
                  <c:v>1124.0298271179199</c:v>
                </c:pt>
                <c:pt idx="147">
                  <c:v>1126.8522148132324</c:v>
                </c:pt>
                <c:pt idx="148">
                  <c:v>1113.0979270935059</c:v>
                </c:pt>
                <c:pt idx="149">
                  <c:v>1113.0979270935059</c:v>
                </c:pt>
                <c:pt idx="150">
                  <c:v>1112.0128593444824</c:v>
                </c:pt>
                <c:pt idx="151">
                  <c:v>1119.4669761657715</c:v>
                </c:pt>
                <c:pt idx="152">
                  <c:v>1119.4669761657715</c:v>
                </c:pt>
                <c:pt idx="153">
                  <c:v>1119.676830291748</c:v>
                </c:pt>
                <c:pt idx="154">
                  <c:v>1100.1077842712402</c:v>
                </c:pt>
                <c:pt idx="155">
                  <c:v>1100.1077842712402</c:v>
                </c:pt>
                <c:pt idx="156">
                  <c:v>1101.8941307067871</c:v>
                </c:pt>
                <c:pt idx="157">
                  <c:v>1087.3340721130371</c:v>
                </c:pt>
                <c:pt idx="158">
                  <c:v>1087.3340721130371</c:v>
                </c:pt>
                <c:pt idx="159">
                  <c:v>1090.043514251709</c:v>
                </c:pt>
                <c:pt idx="160">
                  <c:v>1093.1463260650635</c:v>
                </c:pt>
                <c:pt idx="161">
                  <c:v>1093.1463260650635</c:v>
                </c:pt>
                <c:pt idx="162">
                  <c:v>1096.4749088287354</c:v>
                </c:pt>
                <c:pt idx="163">
                  <c:v>1084.3767356872559</c:v>
                </c:pt>
                <c:pt idx="164">
                  <c:v>1084.3767356872559</c:v>
                </c:pt>
                <c:pt idx="165">
                  <c:v>1085.3038902282715</c:v>
                </c:pt>
                <c:pt idx="166">
                  <c:v>1075.867488861084</c:v>
                </c:pt>
                <c:pt idx="167">
                  <c:v>1075.867488861084</c:v>
                </c:pt>
                <c:pt idx="168">
                  <c:v>1076.8691520690918</c:v>
                </c:pt>
                <c:pt idx="169">
                  <c:v>1078.9253959655762</c:v>
                </c:pt>
                <c:pt idx="170">
                  <c:v>1078.9253959655762</c:v>
                </c:pt>
                <c:pt idx="171">
                  <c:v>1079.1928977966309</c:v>
                </c:pt>
                <c:pt idx="172">
                  <c:v>1061.9525108337402</c:v>
                </c:pt>
                <c:pt idx="173">
                  <c:v>1061.9525108337402</c:v>
                </c:pt>
                <c:pt idx="174">
                  <c:v>1063.5236167907715</c:v>
                </c:pt>
                <c:pt idx="175">
                  <c:v>1043.6716423034668</c:v>
                </c:pt>
                <c:pt idx="176">
                  <c:v>1043.6716423034668</c:v>
                </c:pt>
                <c:pt idx="177">
                  <c:v>1045.1915702819824</c:v>
                </c:pt>
                <c:pt idx="178">
                  <c:v>1037.274227142334</c:v>
                </c:pt>
                <c:pt idx="179">
                  <c:v>1037.274227142334</c:v>
                </c:pt>
                <c:pt idx="180">
                  <c:v>1040.4636039733887</c:v>
                </c:pt>
                <c:pt idx="181">
                  <c:v>1029.6505088806152</c:v>
                </c:pt>
                <c:pt idx="182">
                  <c:v>1029.6505088806152</c:v>
                </c:pt>
                <c:pt idx="183">
                  <c:v>1030.7896385192871</c:v>
                </c:pt>
                <c:pt idx="184">
                  <c:v>1028.1417503356934</c:v>
                </c:pt>
                <c:pt idx="185">
                  <c:v>1028.1417503356934</c:v>
                </c:pt>
                <c:pt idx="186">
                  <c:v>1028.4038352966309</c:v>
                </c:pt>
                <c:pt idx="187">
                  <c:v>1035.5036106109619</c:v>
                </c:pt>
                <c:pt idx="188">
                  <c:v>1035.8801822662354</c:v>
                </c:pt>
                <c:pt idx="189">
                  <c:v>1036.609582901001</c:v>
                </c:pt>
                <c:pt idx="190">
                  <c:v>1019.9510746002197</c:v>
                </c:pt>
                <c:pt idx="191">
                  <c:v>1019.9510746002197</c:v>
                </c:pt>
                <c:pt idx="192">
                  <c:v>1020.2364292144775</c:v>
                </c:pt>
                <c:pt idx="193">
                  <c:v>1002.6238193511963</c:v>
                </c:pt>
                <c:pt idx="194">
                  <c:v>1002.6238193511963</c:v>
                </c:pt>
                <c:pt idx="195">
                  <c:v>1001.4878787994385</c:v>
                </c:pt>
                <c:pt idx="196">
                  <c:v>1056.894983291626</c:v>
                </c:pt>
                <c:pt idx="197">
                  <c:v>1056.894983291626</c:v>
                </c:pt>
                <c:pt idx="198">
                  <c:v>1055.5042362213135</c:v>
                </c:pt>
                <c:pt idx="199">
                  <c:v>1048.1851768493652</c:v>
                </c:pt>
                <c:pt idx="200">
                  <c:v>1048.1851768493652</c:v>
                </c:pt>
                <c:pt idx="201">
                  <c:v>1049.5728721618652</c:v>
                </c:pt>
                <c:pt idx="202">
                  <c:v>963.93661117553711</c:v>
                </c:pt>
                <c:pt idx="203">
                  <c:v>963.93661117553711</c:v>
                </c:pt>
                <c:pt idx="204">
                  <c:v>963.60277938842773</c:v>
                </c:pt>
                <c:pt idx="205">
                  <c:v>960.03454208374023</c:v>
                </c:pt>
                <c:pt idx="206">
                  <c:v>960.03454208374023</c:v>
                </c:pt>
                <c:pt idx="207">
                  <c:v>960.04536056518555</c:v>
                </c:pt>
                <c:pt idx="208">
                  <c:v>944.95188331604004</c:v>
                </c:pt>
                <c:pt idx="209">
                  <c:v>944.95188331604004</c:v>
                </c:pt>
                <c:pt idx="210">
                  <c:v>944.95188331604004</c:v>
                </c:pt>
                <c:pt idx="211">
                  <c:v>925.09964942932129</c:v>
                </c:pt>
                <c:pt idx="212">
                  <c:v>925.09964942932129</c:v>
                </c:pt>
                <c:pt idx="213">
                  <c:v>925.43435096740723</c:v>
                </c:pt>
                <c:pt idx="214">
                  <c:v>914.65139198303223</c:v>
                </c:pt>
                <c:pt idx="215">
                  <c:v>914.65139198303223</c:v>
                </c:pt>
                <c:pt idx="216">
                  <c:v>914.55361366271973</c:v>
                </c:pt>
                <c:pt idx="217">
                  <c:v>904.42046546936035</c:v>
                </c:pt>
                <c:pt idx="218">
                  <c:v>904.42046546936035</c:v>
                </c:pt>
                <c:pt idx="219">
                  <c:v>904.48224830627441</c:v>
                </c:pt>
                <c:pt idx="220">
                  <c:v>898.2791690826416</c:v>
                </c:pt>
                <c:pt idx="221">
                  <c:v>898.2791690826416</c:v>
                </c:pt>
                <c:pt idx="222">
                  <c:v>898.40906715393066</c:v>
                </c:pt>
                <c:pt idx="223">
                  <c:v>856.83869361877441</c:v>
                </c:pt>
                <c:pt idx="224">
                  <c:v>856.83869361877441</c:v>
                </c:pt>
                <c:pt idx="225">
                  <c:v>856.53272438049316</c:v>
                </c:pt>
                <c:pt idx="226">
                  <c:v>838.01433753967285</c:v>
                </c:pt>
                <c:pt idx="227">
                  <c:v>838.01433753967285</c:v>
                </c:pt>
                <c:pt idx="228">
                  <c:v>838.65424537658691</c:v>
                </c:pt>
                <c:pt idx="229">
                  <c:v>838.9238109588623</c:v>
                </c:pt>
                <c:pt idx="230">
                  <c:v>838.9238109588623</c:v>
                </c:pt>
                <c:pt idx="231">
                  <c:v>836.77880668640137</c:v>
                </c:pt>
                <c:pt idx="232">
                  <c:v>815.0886173248291</c:v>
                </c:pt>
                <c:pt idx="233">
                  <c:v>815.0886173248291</c:v>
                </c:pt>
                <c:pt idx="234">
                  <c:v>816.5331974029541</c:v>
                </c:pt>
                <c:pt idx="235">
                  <c:v>833.47786903381348</c:v>
                </c:pt>
                <c:pt idx="236">
                  <c:v>833.47786903381348</c:v>
                </c:pt>
                <c:pt idx="237">
                  <c:v>833.49048805236816</c:v>
                </c:pt>
                <c:pt idx="238">
                  <c:v>808.35428810119629</c:v>
                </c:pt>
                <c:pt idx="239">
                  <c:v>808.35428810119629</c:v>
                </c:pt>
                <c:pt idx="240">
                  <c:v>807.63163185119629</c:v>
                </c:pt>
                <c:pt idx="241">
                  <c:v>807.30915260314941</c:v>
                </c:pt>
                <c:pt idx="242">
                  <c:v>807.30915260314941</c:v>
                </c:pt>
                <c:pt idx="243">
                  <c:v>807.17438697814941</c:v>
                </c:pt>
                <c:pt idx="244">
                  <c:v>799.25629615783691</c:v>
                </c:pt>
                <c:pt idx="245">
                  <c:v>799.25629615783691</c:v>
                </c:pt>
                <c:pt idx="246">
                  <c:v>801.7999210357666</c:v>
                </c:pt>
                <c:pt idx="247">
                  <c:v>775.9510440826416</c:v>
                </c:pt>
                <c:pt idx="248">
                  <c:v>775.9510440826416</c:v>
                </c:pt>
                <c:pt idx="249">
                  <c:v>773.51717567443848</c:v>
                </c:pt>
                <c:pt idx="250">
                  <c:v>762.01653480529785</c:v>
                </c:pt>
                <c:pt idx="251">
                  <c:v>762.01653480529785</c:v>
                </c:pt>
                <c:pt idx="252">
                  <c:v>761.40900611877441</c:v>
                </c:pt>
                <c:pt idx="253">
                  <c:v>740.80307960510254</c:v>
                </c:pt>
                <c:pt idx="254">
                  <c:v>740.80307960510254</c:v>
                </c:pt>
                <c:pt idx="255">
                  <c:v>743.34737586975098</c:v>
                </c:pt>
                <c:pt idx="256">
                  <c:v>743.37611198425293</c:v>
                </c:pt>
                <c:pt idx="257">
                  <c:v>743.37611198425293</c:v>
                </c:pt>
                <c:pt idx="258">
                  <c:v>742.85268974304199</c:v>
                </c:pt>
                <c:pt idx="259">
                  <c:v>721.52407264709473</c:v>
                </c:pt>
                <c:pt idx="260">
                  <c:v>721.52407264709473</c:v>
                </c:pt>
                <c:pt idx="261">
                  <c:v>721.66352272033691</c:v>
                </c:pt>
                <c:pt idx="262">
                  <c:v>700.75875282287598</c:v>
                </c:pt>
                <c:pt idx="263">
                  <c:v>700.6246280670166</c:v>
                </c:pt>
                <c:pt idx="264">
                  <c:v>700.6246280670166</c:v>
                </c:pt>
                <c:pt idx="265">
                  <c:v>700.47321510314941</c:v>
                </c:pt>
                <c:pt idx="266">
                  <c:v>690.82563209533691</c:v>
                </c:pt>
                <c:pt idx="267">
                  <c:v>690.82563209533691</c:v>
                </c:pt>
                <c:pt idx="268">
                  <c:v>690.79989051818848</c:v>
                </c:pt>
                <c:pt idx="269">
                  <c:v>675.4393253326416</c:v>
                </c:pt>
                <c:pt idx="270">
                  <c:v>675.4393253326416</c:v>
                </c:pt>
                <c:pt idx="271">
                  <c:v>675.63837623596191</c:v>
                </c:pt>
                <c:pt idx="272">
                  <c:v>675.02114295959473</c:v>
                </c:pt>
                <c:pt idx="273">
                  <c:v>675.02114295959473</c:v>
                </c:pt>
                <c:pt idx="274">
                  <c:v>675.47004127502441</c:v>
                </c:pt>
                <c:pt idx="275">
                  <c:v>657.29877090454102</c:v>
                </c:pt>
                <c:pt idx="276">
                  <c:v>657.29877090454102</c:v>
                </c:pt>
                <c:pt idx="277">
                  <c:v>656.60428237915039</c:v>
                </c:pt>
                <c:pt idx="278">
                  <c:v>647.39228630065918</c:v>
                </c:pt>
                <c:pt idx="279">
                  <c:v>647.39228630065918</c:v>
                </c:pt>
                <c:pt idx="280">
                  <c:v>646.27364921569824</c:v>
                </c:pt>
                <c:pt idx="281">
                  <c:v>643.19589900970459</c:v>
                </c:pt>
                <c:pt idx="282">
                  <c:v>643.19589900970459</c:v>
                </c:pt>
                <c:pt idx="283">
                  <c:v>645.02271175384521</c:v>
                </c:pt>
                <c:pt idx="284">
                  <c:v>631.62696266174316</c:v>
                </c:pt>
                <c:pt idx="285">
                  <c:v>631.62696266174316</c:v>
                </c:pt>
                <c:pt idx="286">
                  <c:v>632.21412086486816</c:v>
                </c:pt>
                <c:pt idx="287">
                  <c:v>638.52045440673828</c:v>
                </c:pt>
                <c:pt idx="288">
                  <c:v>638.52045440673828</c:v>
                </c:pt>
                <c:pt idx="289">
                  <c:v>638.62905120849609</c:v>
                </c:pt>
                <c:pt idx="290">
                  <c:v>611.60970497131348</c:v>
                </c:pt>
                <c:pt idx="291">
                  <c:v>611.60970497131348</c:v>
                </c:pt>
                <c:pt idx="292">
                  <c:v>609.56710243225098</c:v>
                </c:pt>
                <c:pt idx="293">
                  <c:v>581.95989227294922</c:v>
                </c:pt>
                <c:pt idx="294">
                  <c:v>581.95989227294922</c:v>
                </c:pt>
                <c:pt idx="295">
                  <c:v>583.11164093017578</c:v>
                </c:pt>
                <c:pt idx="296">
                  <c:v>590.20547199249268</c:v>
                </c:pt>
                <c:pt idx="297">
                  <c:v>590.20547199249268</c:v>
                </c:pt>
                <c:pt idx="298">
                  <c:v>591.44228839874268</c:v>
                </c:pt>
                <c:pt idx="299">
                  <c:v>571.60633087158203</c:v>
                </c:pt>
                <c:pt idx="300">
                  <c:v>571.60633087158203</c:v>
                </c:pt>
                <c:pt idx="301">
                  <c:v>571.96822357177734</c:v>
                </c:pt>
                <c:pt idx="302">
                  <c:v>570.20726776123047</c:v>
                </c:pt>
                <c:pt idx="303">
                  <c:v>570.20726776123047</c:v>
                </c:pt>
                <c:pt idx="304">
                  <c:v>571.68630218505859</c:v>
                </c:pt>
                <c:pt idx="305">
                  <c:v>587.48086738586426</c:v>
                </c:pt>
                <c:pt idx="306">
                  <c:v>587.48086738586426</c:v>
                </c:pt>
                <c:pt idx="307">
                  <c:v>587.56534004211426</c:v>
                </c:pt>
                <c:pt idx="308">
                  <c:v>588.79452705383301</c:v>
                </c:pt>
                <c:pt idx="309">
                  <c:v>588.79452705383301</c:v>
                </c:pt>
                <c:pt idx="310">
                  <c:v>587.13623237609863</c:v>
                </c:pt>
                <c:pt idx="311">
                  <c:v>581.17465591430664</c:v>
                </c:pt>
                <c:pt idx="312">
                  <c:v>581.17465591430664</c:v>
                </c:pt>
                <c:pt idx="313">
                  <c:v>582.97844314575195</c:v>
                </c:pt>
                <c:pt idx="314">
                  <c:v>576.94573402404785</c:v>
                </c:pt>
                <c:pt idx="315">
                  <c:v>576.94573402404785</c:v>
                </c:pt>
                <c:pt idx="316">
                  <c:v>577.38175392150879</c:v>
                </c:pt>
                <c:pt idx="317">
                  <c:v>542.26520156860352</c:v>
                </c:pt>
                <c:pt idx="318">
                  <c:v>542.26520156860352</c:v>
                </c:pt>
                <c:pt idx="319">
                  <c:v>539.97897720336914</c:v>
                </c:pt>
                <c:pt idx="320">
                  <c:v>549.3856143951416</c:v>
                </c:pt>
                <c:pt idx="321">
                  <c:v>549.3856143951416</c:v>
                </c:pt>
                <c:pt idx="322">
                  <c:v>549.71286964416504</c:v>
                </c:pt>
                <c:pt idx="323">
                  <c:v>554.43927955627441</c:v>
                </c:pt>
                <c:pt idx="324">
                  <c:v>554.43927955627441</c:v>
                </c:pt>
                <c:pt idx="325">
                  <c:v>552.8646183013916</c:v>
                </c:pt>
                <c:pt idx="326">
                  <c:v>562.03521156311035</c:v>
                </c:pt>
                <c:pt idx="327">
                  <c:v>562.03521156311035</c:v>
                </c:pt>
                <c:pt idx="328">
                  <c:v>561.70850563049316</c:v>
                </c:pt>
                <c:pt idx="329">
                  <c:v>522.60666847229004</c:v>
                </c:pt>
                <c:pt idx="330">
                  <c:v>522.60666847229004</c:v>
                </c:pt>
                <c:pt idx="331">
                  <c:v>523.1522159576416</c:v>
                </c:pt>
                <c:pt idx="332">
                  <c:v>525.65140724182129</c:v>
                </c:pt>
                <c:pt idx="333">
                  <c:v>525.65140724182129</c:v>
                </c:pt>
                <c:pt idx="334">
                  <c:v>526.18546485900879</c:v>
                </c:pt>
                <c:pt idx="335">
                  <c:v>535.0736026763916</c:v>
                </c:pt>
                <c:pt idx="336">
                  <c:v>535.0736026763916</c:v>
                </c:pt>
                <c:pt idx="337">
                  <c:v>535.46016883850098</c:v>
                </c:pt>
                <c:pt idx="338">
                  <c:v>546.57366371154785</c:v>
                </c:pt>
                <c:pt idx="339">
                  <c:v>546.6845645904541</c:v>
                </c:pt>
                <c:pt idx="340">
                  <c:v>548.49341773986816</c:v>
                </c:pt>
                <c:pt idx="341">
                  <c:v>548.49341773986816</c:v>
                </c:pt>
                <c:pt idx="342">
                  <c:v>549.08643531799316</c:v>
                </c:pt>
                <c:pt idx="343">
                  <c:v>558.16622352600098</c:v>
                </c:pt>
                <c:pt idx="344">
                  <c:v>558.16622352600098</c:v>
                </c:pt>
                <c:pt idx="345">
                  <c:v>558.06336402893066</c:v>
                </c:pt>
                <c:pt idx="346">
                  <c:v>570.7519474029541</c:v>
                </c:pt>
                <c:pt idx="347">
                  <c:v>570.7519474029541</c:v>
                </c:pt>
                <c:pt idx="348">
                  <c:v>570.51822853088379</c:v>
                </c:pt>
                <c:pt idx="349">
                  <c:v>575.42337989807129</c:v>
                </c:pt>
                <c:pt idx="350">
                  <c:v>568.48725318908691</c:v>
                </c:pt>
                <c:pt idx="351">
                  <c:v>568.48725318908691</c:v>
                </c:pt>
                <c:pt idx="352">
                  <c:v>566.77329444885254</c:v>
                </c:pt>
                <c:pt idx="353">
                  <c:v>560.72147560119629</c:v>
                </c:pt>
                <c:pt idx="354">
                  <c:v>560.72147560119629</c:v>
                </c:pt>
                <c:pt idx="355">
                  <c:v>562.92928504943848</c:v>
                </c:pt>
                <c:pt idx="356">
                  <c:v>554.29996681213379</c:v>
                </c:pt>
                <c:pt idx="357">
                  <c:v>554.29996681213379</c:v>
                </c:pt>
                <c:pt idx="358">
                  <c:v>554.64261817932129</c:v>
                </c:pt>
                <c:pt idx="359">
                  <c:v>544.98174476623535</c:v>
                </c:pt>
                <c:pt idx="360">
                  <c:v>544.98174476623535</c:v>
                </c:pt>
                <c:pt idx="361">
                  <c:v>542.81936073303223</c:v>
                </c:pt>
                <c:pt idx="362">
                  <c:v>554.72649574279785</c:v>
                </c:pt>
                <c:pt idx="363">
                  <c:v>554.72649574279785</c:v>
                </c:pt>
                <c:pt idx="364">
                  <c:v>561.57686805725098</c:v>
                </c:pt>
                <c:pt idx="365">
                  <c:v>519.0394229888916</c:v>
                </c:pt>
                <c:pt idx="366">
                  <c:v>519.0394229888916</c:v>
                </c:pt>
                <c:pt idx="367">
                  <c:v>516.72993659973145</c:v>
                </c:pt>
                <c:pt idx="368">
                  <c:v>492.84210395812988</c:v>
                </c:pt>
                <c:pt idx="369">
                  <c:v>492.84210395812988</c:v>
                </c:pt>
                <c:pt idx="370">
                  <c:v>492.55435371398926</c:v>
                </c:pt>
                <c:pt idx="371">
                  <c:v>483.68000984191895</c:v>
                </c:pt>
                <c:pt idx="372">
                  <c:v>483.68000984191895</c:v>
                </c:pt>
                <c:pt idx="373">
                  <c:v>485.48507881164551</c:v>
                </c:pt>
                <c:pt idx="374">
                  <c:v>473.32945442199707</c:v>
                </c:pt>
                <c:pt idx="375">
                  <c:v>473.32945442199707</c:v>
                </c:pt>
                <c:pt idx="376">
                  <c:v>473.16970252990723</c:v>
                </c:pt>
                <c:pt idx="377">
                  <c:v>474.78655433654785</c:v>
                </c:pt>
                <c:pt idx="378">
                  <c:v>474.78655433654785</c:v>
                </c:pt>
                <c:pt idx="379">
                  <c:v>474.94904518127441</c:v>
                </c:pt>
                <c:pt idx="380">
                  <c:v>468.9267520904541</c:v>
                </c:pt>
                <c:pt idx="381">
                  <c:v>468.9267520904541</c:v>
                </c:pt>
                <c:pt idx="382">
                  <c:v>468.70114326477051</c:v>
                </c:pt>
                <c:pt idx="383">
                  <c:v>461.77372169494629</c:v>
                </c:pt>
                <c:pt idx="384">
                  <c:v>461.77372169494629</c:v>
                </c:pt>
                <c:pt idx="385">
                  <c:v>472.54004096984863</c:v>
                </c:pt>
                <c:pt idx="386">
                  <c:v>438.21356391906738</c:v>
                </c:pt>
                <c:pt idx="387">
                  <c:v>438.21356391906738</c:v>
                </c:pt>
                <c:pt idx="388">
                  <c:v>441.01313972473145</c:v>
                </c:pt>
                <c:pt idx="389">
                  <c:v>444.20808601379395</c:v>
                </c:pt>
                <c:pt idx="390">
                  <c:v>444.20808601379395</c:v>
                </c:pt>
                <c:pt idx="391">
                  <c:v>443.97210121154785</c:v>
                </c:pt>
                <c:pt idx="392">
                  <c:v>446.35341835021973</c:v>
                </c:pt>
                <c:pt idx="393">
                  <c:v>446.35341835021973</c:v>
                </c:pt>
                <c:pt idx="394">
                  <c:v>446.30546760559082</c:v>
                </c:pt>
                <c:pt idx="395">
                  <c:v>442.4575366973877</c:v>
                </c:pt>
                <c:pt idx="396">
                  <c:v>442.4575366973877</c:v>
                </c:pt>
                <c:pt idx="397">
                  <c:v>442.6622486114502</c:v>
                </c:pt>
                <c:pt idx="398">
                  <c:v>418.57463264465332</c:v>
                </c:pt>
                <c:pt idx="399">
                  <c:v>418.57463264465332</c:v>
                </c:pt>
                <c:pt idx="400">
                  <c:v>418.75718879699707</c:v>
                </c:pt>
                <c:pt idx="401">
                  <c:v>494.51736640930176</c:v>
                </c:pt>
                <c:pt idx="402">
                  <c:v>494.51736640930176</c:v>
                </c:pt>
                <c:pt idx="403">
                  <c:v>494.51736640930176</c:v>
                </c:pt>
                <c:pt idx="404">
                  <c:v>400.17956733703613</c:v>
                </c:pt>
                <c:pt idx="405">
                  <c:v>400.17956733703613</c:v>
                </c:pt>
                <c:pt idx="406">
                  <c:v>400.6766529083252</c:v>
                </c:pt>
                <c:pt idx="407">
                  <c:v>399.67354011535645</c:v>
                </c:pt>
                <c:pt idx="408">
                  <c:v>399.67354011535645</c:v>
                </c:pt>
                <c:pt idx="409">
                  <c:v>399.0427417755127</c:v>
                </c:pt>
                <c:pt idx="410">
                  <c:v>412.59440803527832</c:v>
                </c:pt>
                <c:pt idx="411">
                  <c:v>412.59440803527832</c:v>
                </c:pt>
                <c:pt idx="412">
                  <c:v>411.51938056945801</c:v>
                </c:pt>
                <c:pt idx="413">
                  <c:v>415.26131629943848</c:v>
                </c:pt>
                <c:pt idx="414">
                  <c:v>416.37642097473145</c:v>
                </c:pt>
                <c:pt idx="415">
                  <c:v>415.27603340148926</c:v>
                </c:pt>
                <c:pt idx="416">
                  <c:v>415.27603340148926</c:v>
                </c:pt>
                <c:pt idx="417">
                  <c:v>414.68308448791504</c:v>
                </c:pt>
                <c:pt idx="418">
                  <c:v>405.97832679748535</c:v>
                </c:pt>
                <c:pt idx="419">
                  <c:v>405.97832679748535</c:v>
                </c:pt>
                <c:pt idx="420">
                  <c:v>405.63204383850098</c:v>
                </c:pt>
                <c:pt idx="421">
                  <c:v>398.9842472076416</c:v>
                </c:pt>
                <c:pt idx="422">
                  <c:v>398.9842472076416</c:v>
                </c:pt>
                <c:pt idx="423">
                  <c:v>406.14936256408691</c:v>
                </c:pt>
                <c:pt idx="424">
                  <c:v>387.01224708557129</c:v>
                </c:pt>
                <c:pt idx="425">
                  <c:v>387.01224708557129</c:v>
                </c:pt>
                <c:pt idx="426">
                  <c:v>385.19965553283691</c:v>
                </c:pt>
                <c:pt idx="427">
                  <c:v>369.04644966125488</c:v>
                </c:pt>
                <c:pt idx="428">
                  <c:v>369.04644966125488</c:v>
                </c:pt>
                <c:pt idx="429">
                  <c:v>370.64815711975098</c:v>
                </c:pt>
                <c:pt idx="430">
                  <c:v>346.02158546447754</c:v>
                </c:pt>
                <c:pt idx="431">
                  <c:v>346.02158546447754</c:v>
                </c:pt>
                <c:pt idx="432">
                  <c:v>345.84913063049316</c:v>
                </c:pt>
                <c:pt idx="433">
                  <c:v>343.19040870666504</c:v>
                </c:pt>
                <c:pt idx="434">
                  <c:v>343.19040870666504</c:v>
                </c:pt>
                <c:pt idx="435">
                  <c:v>343.73206520080566</c:v>
                </c:pt>
                <c:pt idx="436">
                  <c:v>341.62578773498535</c:v>
                </c:pt>
                <c:pt idx="437">
                  <c:v>341.62578773498535</c:v>
                </c:pt>
                <c:pt idx="438">
                  <c:v>341.09702491760254</c:v>
                </c:pt>
                <c:pt idx="439">
                  <c:v>349.23697853088379</c:v>
                </c:pt>
                <c:pt idx="440">
                  <c:v>349.23697853088379</c:v>
                </c:pt>
                <c:pt idx="441">
                  <c:v>349.16739082336426</c:v>
                </c:pt>
                <c:pt idx="442">
                  <c:v>353.09054756164551</c:v>
                </c:pt>
                <c:pt idx="443">
                  <c:v>353.09054756164551</c:v>
                </c:pt>
                <c:pt idx="444">
                  <c:v>353.75906562805176</c:v>
                </c:pt>
                <c:pt idx="445">
                  <c:v>345.05740547180176</c:v>
                </c:pt>
                <c:pt idx="446">
                  <c:v>345.05740547180176</c:v>
                </c:pt>
                <c:pt idx="447">
                  <c:v>343.00177955627441</c:v>
                </c:pt>
                <c:pt idx="448">
                  <c:v>339.23072242736816</c:v>
                </c:pt>
                <c:pt idx="449">
                  <c:v>339.23072242736816</c:v>
                </c:pt>
                <c:pt idx="450">
                  <c:v>340.91214179992676</c:v>
                </c:pt>
                <c:pt idx="451">
                  <c:v>332.47802925109863</c:v>
                </c:pt>
                <c:pt idx="452">
                  <c:v>332.47802925109863</c:v>
                </c:pt>
                <c:pt idx="453">
                  <c:v>332.74991035461426</c:v>
                </c:pt>
                <c:pt idx="454">
                  <c:v>322.99615669250488</c:v>
                </c:pt>
                <c:pt idx="455">
                  <c:v>322.99615669250488</c:v>
                </c:pt>
                <c:pt idx="456">
                  <c:v>322.70537757873535</c:v>
                </c:pt>
                <c:pt idx="457">
                  <c:v>327.46482276916504</c:v>
                </c:pt>
                <c:pt idx="458">
                  <c:v>327.46482276916504</c:v>
                </c:pt>
                <c:pt idx="459">
                  <c:v>328.06492042541504</c:v>
                </c:pt>
                <c:pt idx="460">
                  <c:v>323.49097633361816</c:v>
                </c:pt>
                <c:pt idx="461">
                  <c:v>323.49097633361816</c:v>
                </c:pt>
                <c:pt idx="462">
                  <c:v>321.5609073638916</c:v>
                </c:pt>
                <c:pt idx="463">
                  <c:v>321.74378395080566</c:v>
                </c:pt>
                <c:pt idx="464">
                  <c:v>321.74378395080566</c:v>
                </c:pt>
                <c:pt idx="465">
                  <c:v>323.64205360412598</c:v>
                </c:pt>
                <c:pt idx="466">
                  <c:v>311.48626136779785</c:v>
                </c:pt>
                <c:pt idx="467">
                  <c:v>311.48626136779785</c:v>
                </c:pt>
                <c:pt idx="468">
                  <c:v>311.28777503967285</c:v>
                </c:pt>
                <c:pt idx="469">
                  <c:v>297.15088844299316</c:v>
                </c:pt>
                <c:pt idx="470">
                  <c:v>297.15088844299316</c:v>
                </c:pt>
                <c:pt idx="471">
                  <c:v>297.5875186920166</c:v>
                </c:pt>
                <c:pt idx="472">
                  <c:v>297.11379432678223</c:v>
                </c:pt>
                <c:pt idx="473">
                  <c:v>297.11379432678223</c:v>
                </c:pt>
                <c:pt idx="474">
                  <c:v>296.75457954406738</c:v>
                </c:pt>
                <c:pt idx="475">
                  <c:v>292.19828987121582</c:v>
                </c:pt>
                <c:pt idx="476">
                  <c:v>292.19828987121582</c:v>
                </c:pt>
                <c:pt idx="477">
                  <c:v>253.64056968688965</c:v>
                </c:pt>
                <c:pt idx="478">
                  <c:v>253.19753074645996</c:v>
                </c:pt>
                <c:pt idx="479">
                  <c:v>253.19753074645996</c:v>
                </c:pt>
                <c:pt idx="480">
                  <c:v>253.01368522644043</c:v>
                </c:pt>
              </c:numCache>
            </c:numRef>
          </c:val>
        </c:ser>
        <c:ser>
          <c:idx val="0"/>
          <c:order val="1"/>
          <c:tx>
            <c:strRef>
              <c:f>'Wrong+SuspiciousPRC'!$Y$5</c:f>
              <c:strCache>
                <c:ptCount val="1"/>
                <c:pt idx="0">
                  <c:v>Estimated Incorrect PRC</c:v>
                </c:pt>
              </c:strCache>
            </c:strRef>
          </c:tx>
          <c:spPr>
            <a:solidFill>
              <a:srgbClr val="00AEC7">
                <a:alpha val="80000"/>
              </a:srgbClr>
            </a:solidFill>
            <a:ln w="25400">
              <a:noFill/>
            </a:ln>
            <a:effectLst/>
          </c:spPr>
          <c:cat>
            <c:numRef>
              <c:f>'Wrong+SuspiciousPRC'!$B$6:$B$486</c:f>
              <c:numCache>
                <c:formatCode>h:mm\ AM/PM</c:formatCode>
                <c:ptCount val="481"/>
                <c:pt idx="0">
                  <c:v>5.7638888888888885E-2</c:v>
                </c:pt>
                <c:pt idx="1">
                  <c:v>5.768518518518518E-2</c:v>
                </c:pt>
                <c:pt idx="2">
                  <c:v>5.7731481481481474E-2</c:v>
                </c:pt>
                <c:pt idx="3">
                  <c:v>5.7777777777777782E-2</c:v>
                </c:pt>
                <c:pt idx="4">
                  <c:v>5.7824074074074076E-2</c:v>
                </c:pt>
                <c:pt idx="5">
                  <c:v>5.7870370370370371E-2</c:v>
                </c:pt>
                <c:pt idx="6">
                  <c:v>5.7916666666666665E-2</c:v>
                </c:pt>
                <c:pt idx="7">
                  <c:v>5.7962962962962959E-2</c:v>
                </c:pt>
                <c:pt idx="8">
                  <c:v>5.800925925925926E-2</c:v>
                </c:pt>
                <c:pt idx="9">
                  <c:v>5.8055555555555555E-2</c:v>
                </c:pt>
                <c:pt idx="10">
                  <c:v>5.8101851851851849E-2</c:v>
                </c:pt>
                <c:pt idx="11">
                  <c:v>5.814814814814815E-2</c:v>
                </c:pt>
                <c:pt idx="12">
                  <c:v>5.8194444444444444E-2</c:v>
                </c:pt>
                <c:pt idx="13">
                  <c:v>5.8240740740740739E-2</c:v>
                </c:pt>
                <c:pt idx="14">
                  <c:v>5.8287037037037033E-2</c:v>
                </c:pt>
                <c:pt idx="15">
                  <c:v>5.8333333333333327E-2</c:v>
                </c:pt>
                <c:pt idx="16">
                  <c:v>5.8379629629629635E-2</c:v>
                </c:pt>
                <c:pt idx="17">
                  <c:v>5.842592592592593E-2</c:v>
                </c:pt>
                <c:pt idx="18">
                  <c:v>5.8472222222222224E-2</c:v>
                </c:pt>
                <c:pt idx="19">
                  <c:v>5.8518518518518518E-2</c:v>
                </c:pt>
                <c:pt idx="20">
                  <c:v>5.8564814814814813E-2</c:v>
                </c:pt>
                <c:pt idx="21">
                  <c:v>5.8611111111111114E-2</c:v>
                </c:pt>
                <c:pt idx="22">
                  <c:v>5.8657407407407408E-2</c:v>
                </c:pt>
                <c:pt idx="23">
                  <c:v>5.8703703703703702E-2</c:v>
                </c:pt>
                <c:pt idx="24">
                  <c:v>5.8750000000000004E-2</c:v>
                </c:pt>
                <c:pt idx="25">
                  <c:v>5.8796296296296298E-2</c:v>
                </c:pt>
                <c:pt idx="26">
                  <c:v>5.8842592592592592E-2</c:v>
                </c:pt>
                <c:pt idx="27">
                  <c:v>5.8888888888888886E-2</c:v>
                </c:pt>
                <c:pt idx="28">
                  <c:v>5.8935185185185181E-2</c:v>
                </c:pt>
                <c:pt idx="29">
                  <c:v>5.8981481481481489E-2</c:v>
                </c:pt>
                <c:pt idx="30">
                  <c:v>5.9027777777777783E-2</c:v>
                </c:pt>
                <c:pt idx="31">
                  <c:v>5.9074074074074077E-2</c:v>
                </c:pt>
                <c:pt idx="32">
                  <c:v>5.9120370370370372E-2</c:v>
                </c:pt>
                <c:pt idx="33">
                  <c:v>5.9166666666666666E-2</c:v>
                </c:pt>
                <c:pt idx="34">
                  <c:v>5.9212962962962967E-2</c:v>
                </c:pt>
                <c:pt idx="35">
                  <c:v>5.9259259259259262E-2</c:v>
                </c:pt>
                <c:pt idx="36">
                  <c:v>5.9305555555555556E-2</c:v>
                </c:pt>
                <c:pt idx="37">
                  <c:v>5.935185185185185E-2</c:v>
                </c:pt>
                <c:pt idx="38">
                  <c:v>5.9398148148148144E-2</c:v>
                </c:pt>
                <c:pt idx="39">
                  <c:v>5.9444444444444446E-2</c:v>
                </c:pt>
                <c:pt idx="40">
                  <c:v>5.949074074074074E-2</c:v>
                </c:pt>
                <c:pt idx="41">
                  <c:v>5.9537037037037034E-2</c:v>
                </c:pt>
                <c:pt idx="42">
                  <c:v>5.9583333333333328E-2</c:v>
                </c:pt>
                <c:pt idx="43">
                  <c:v>5.9629629629629623E-2</c:v>
                </c:pt>
                <c:pt idx="44">
                  <c:v>5.9675925925925931E-2</c:v>
                </c:pt>
                <c:pt idx="45">
                  <c:v>5.9722222222222225E-2</c:v>
                </c:pt>
                <c:pt idx="46">
                  <c:v>5.9768518518518519E-2</c:v>
                </c:pt>
                <c:pt idx="47">
                  <c:v>5.9814814814814814E-2</c:v>
                </c:pt>
                <c:pt idx="48">
                  <c:v>5.9861111111111108E-2</c:v>
                </c:pt>
                <c:pt idx="49">
                  <c:v>5.9907407407407409E-2</c:v>
                </c:pt>
                <c:pt idx="50">
                  <c:v>5.9953703703703703E-2</c:v>
                </c:pt>
                <c:pt idx="51">
                  <c:v>0.06</c:v>
                </c:pt>
                <c:pt idx="52">
                  <c:v>6.0046296296296292E-2</c:v>
                </c:pt>
                <c:pt idx="53">
                  <c:v>6.0092592592592593E-2</c:v>
                </c:pt>
                <c:pt idx="54">
                  <c:v>6.0138888888888888E-2</c:v>
                </c:pt>
                <c:pt idx="55">
                  <c:v>6.0185185185185182E-2</c:v>
                </c:pt>
                <c:pt idx="56">
                  <c:v>6.0231481481481476E-2</c:v>
                </c:pt>
                <c:pt idx="57">
                  <c:v>6.0277777777777784E-2</c:v>
                </c:pt>
                <c:pt idx="58">
                  <c:v>6.0324074074074079E-2</c:v>
                </c:pt>
                <c:pt idx="59">
                  <c:v>6.0370370370370373E-2</c:v>
                </c:pt>
                <c:pt idx="60">
                  <c:v>6.0416666666666667E-2</c:v>
                </c:pt>
                <c:pt idx="61">
                  <c:v>6.0462962962962961E-2</c:v>
                </c:pt>
                <c:pt idx="62">
                  <c:v>6.0509259259259263E-2</c:v>
                </c:pt>
                <c:pt idx="63">
                  <c:v>6.0555555555555557E-2</c:v>
                </c:pt>
                <c:pt idx="64">
                  <c:v>6.0601851851851851E-2</c:v>
                </c:pt>
                <c:pt idx="65">
                  <c:v>6.0648148148148145E-2</c:v>
                </c:pt>
                <c:pt idx="66">
                  <c:v>6.069444444444444E-2</c:v>
                </c:pt>
                <c:pt idx="67">
                  <c:v>6.0740740740740741E-2</c:v>
                </c:pt>
                <c:pt idx="68">
                  <c:v>6.0787037037037035E-2</c:v>
                </c:pt>
                <c:pt idx="69">
                  <c:v>6.083333333333333E-2</c:v>
                </c:pt>
                <c:pt idx="70">
                  <c:v>6.0879629629629638E-2</c:v>
                </c:pt>
                <c:pt idx="71">
                  <c:v>6.0925925925925932E-2</c:v>
                </c:pt>
                <c:pt idx="72">
                  <c:v>6.0972222222222226E-2</c:v>
                </c:pt>
                <c:pt idx="73">
                  <c:v>6.1018518518518521E-2</c:v>
                </c:pt>
                <c:pt idx="74">
                  <c:v>6.1064814814814815E-2</c:v>
                </c:pt>
                <c:pt idx="75">
                  <c:v>6.1111111111111116E-2</c:v>
                </c:pt>
                <c:pt idx="76">
                  <c:v>6.115740740740741E-2</c:v>
                </c:pt>
                <c:pt idx="77">
                  <c:v>6.1203703703703705E-2</c:v>
                </c:pt>
                <c:pt idx="78">
                  <c:v>6.1249999999999999E-2</c:v>
                </c:pt>
                <c:pt idx="79">
                  <c:v>6.1296296296296293E-2</c:v>
                </c:pt>
                <c:pt idx="80">
                  <c:v>6.1342592592592594E-2</c:v>
                </c:pt>
                <c:pt idx="81">
                  <c:v>6.1388888888888889E-2</c:v>
                </c:pt>
                <c:pt idx="82">
                  <c:v>6.1435185185185183E-2</c:v>
                </c:pt>
                <c:pt idx="83">
                  <c:v>6.1481481481481477E-2</c:v>
                </c:pt>
                <c:pt idx="84">
                  <c:v>6.1527777777777772E-2</c:v>
                </c:pt>
                <c:pt idx="85">
                  <c:v>6.157407407407408E-2</c:v>
                </c:pt>
                <c:pt idx="86">
                  <c:v>6.1620370370370374E-2</c:v>
                </c:pt>
                <c:pt idx="87">
                  <c:v>6.1666666666666668E-2</c:v>
                </c:pt>
                <c:pt idx="88">
                  <c:v>6.1712962962962963E-2</c:v>
                </c:pt>
                <c:pt idx="89">
                  <c:v>6.1759259259259257E-2</c:v>
                </c:pt>
                <c:pt idx="90">
                  <c:v>6.1805555555555558E-2</c:v>
                </c:pt>
                <c:pt idx="91">
                  <c:v>6.1851851851851852E-2</c:v>
                </c:pt>
                <c:pt idx="92">
                  <c:v>6.1898148148148147E-2</c:v>
                </c:pt>
                <c:pt idx="93">
                  <c:v>6.1944444444444441E-2</c:v>
                </c:pt>
                <c:pt idx="94">
                  <c:v>6.1990740740740735E-2</c:v>
                </c:pt>
                <c:pt idx="95">
                  <c:v>6.2037037037037036E-2</c:v>
                </c:pt>
                <c:pt idx="96">
                  <c:v>6.2083333333333331E-2</c:v>
                </c:pt>
                <c:pt idx="97">
                  <c:v>6.2129629629629625E-2</c:v>
                </c:pt>
                <c:pt idx="98">
                  <c:v>6.2175925925925933E-2</c:v>
                </c:pt>
                <c:pt idx="99">
                  <c:v>6.2222222222222227E-2</c:v>
                </c:pt>
                <c:pt idx="100">
                  <c:v>6.2268518518518522E-2</c:v>
                </c:pt>
                <c:pt idx="101">
                  <c:v>6.2314814814814816E-2</c:v>
                </c:pt>
                <c:pt idx="102">
                  <c:v>6.236111111111111E-2</c:v>
                </c:pt>
                <c:pt idx="103">
                  <c:v>6.2407407407407411E-2</c:v>
                </c:pt>
                <c:pt idx="104">
                  <c:v>6.2453703703703706E-2</c:v>
                </c:pt>
                <c:pt idx="105">
                  <c:v>6.25E-2</c:v>
                </c:pt>
                <c:pt idx="106">
                  <c:v>6.2546296296296294E-2</c:v>
                </c:pt>
                <c:pt idx="107">
                  <c:v>6.2592592592592589E-2</c:v>
                </c:pt>
                <c:pt idx="108">
                  <c:v>6.2638888888888897E-2</c:v>
                </c:pt>
                <c:pt idx="109">
                  <c:v>6.2685185185185191E-2</c:v>
                </c:pt>
                <c:pt idx="110">
                  <c:v>6.2731481481481485E-2</c:v>
                </c:pt>
                <c:pt idx="111">
                  <c:v>6.277777777777778E-2</c:v>
                </c:pt>
                <c:pt idx="112">
                  <c:v>6.2824074074074074E-2</c:v>
                </c:pt>
                <c:pt idx="113">
                  <c:v>6.2870370370370368E-2</c:v>
                </c:pt>
                <c:pt idx="114">
                  <c:v>6.2916666666666662E-2</c:v>
                </c:pt>
                <c:pt idx="115">
                  <c:v>6.2962962962962957E-2</c:v>
                </c:pt>
                <c:pt idx="116">
                  <c:v>6.3009259259259265E-2</c:v>
                </c:pt>
                <c:pt idx="117">
                  <c:v>6.3055555555555545E-2</c:v>
                </c:pt>
                <c:pt idx="118">
                  <c:v>6.3101851851851853E-2</c:v>
                </c:pt>
                <c:pt idx="119">
                  <c:v>6.3148148148148148E-2</c:v>
                </c:pt>
                <c:pt idx="120">
                  <c:v>6.3194444444444442E-2</c:v>
                </c:pt>
                <c:pt idx="121">
                  <c:v>6.324074074074075E-2</c:v>
                </c:pt>
                <c:pt idx="122">
                  <c:v>6.3287037037037031E-2</c:v>
                </c:pt>
                <c:pt idx="123">
                  <c:v>6.3333333333333339E-2</c:v>
                </c:pt>
                <c:pt idx="124">
                  <c:v>6.3379629629629633E-2</c:v>
                </c:pt>
                <c:pt idx="125">
                  <c:v>6.3425925925925927E-2</c:v>
                </c:pt>
                <c:pt idx="126">
                  <c:v>6.3472222222222222E-2</c:v>
                </c:pt>
                <c:pt idx="127">
                  <c:v>6.3518518518518516E-2</c:v>
                </c:pt>
                <c:pt idx="128">
                  <c:v>6.356481481481481E-2</c:v>
                </c:pt>
                <c:pt idx="129">
                  <c:v>6.3611111111111118E-2</c:v>
                </c:pt>
                <c:pt idx="130">
                  <c:v>6.3657407407407399E-2</c:v>
                </c:pt>
                <c:pt idx="131">
                  <c:v>6.3703703703703707E-2</c:v>
                </c:pt>
                <c:pt idx="132">
                  <c:v>6.3750000000000001E-2</c:v>
                </c:pt>
                <c:pt idx="133">
                  <c:v>6.3796296296296295E-2</c:v>
                </c:pt>
                <c:pt idx="134">
                  <c:v>6.3842592592592604E-2</c:v>
                </c:pt>
                <c:pt idx="135">
                  <c:v>6.3888888888888884E-2</c:v>
                </c:pt>
                <c:pt idx="136">
                  <c:v>6.3935185185185192E-2</c:v>
                </c:pt>
                <c:pt idx="137">
                  <c:v>6.3981481481481486E-2</c:v>
                </c:pt>
                <c:pt idx="138">
                  <c:v>6.4027777777777781E-2</c:v>
                </c:pt>
                <c:pt idx="139">
                  <c:v>6.4074074074074075E-2</c:v>
                </c:pt>
                <c:pt idx="140">
                  <c:v>6.4120370370370369E-2</c:v>
                </c:pt>
                <c:pt idx="141">
                  <c:v>6.4166666666666664E-2</c:v>
                </c:pt>
                <c:pt idx="142">
                  <c:v>6.4212962962962958E-2</c:v>
                </c:pt>
                <c:pt idx="143">
                  <c:v>6.4259259259259252E-2</c:v>
                </c:pt>
                <c:pt idx="144">
                  <c:v>6.430555555555556E-2</c:v>
                </c:pt>
                <c:pt idx="145">
                  <c:v>6.4351851851851841E-2</c:v>
                </c:pt>
                <c:pt idx="146">
                  <c:v>6.4398148148148149E-2</c:v>
                </c:pt>
                <c:pt idx="147">
                  <c:v>6.4444444444444443E-2</c:v>
                </c:pt>
                <c:pt idx="148">
                  <c:v>6.4490740740740737E-2</c:v>
                </c:pt>
                <c:pt idx="149">
                  <c:v>6.4537037037037046E-2</c:v>
                </c:pt>
                <c:pt idx="150">
                  <c:v>6.458333333333334E-2</c:v>
                </c:pt>
                <c:pt idx="151">
                  <c:v>6.4629629629629634E-2</c:v>
                </c:pt>
                <c:pt idx="152">
                  <c:v>6.4675925925925928E-2</c:v>
                </c:pt>
                <c:pt idx="153">
                  <c:v>6.4722222222222223E-2</c:v>
                </c:pt>
                <c:pt idx="154">
                  <c:v>6.4768518518518517E-2</c:v>
                </c:pt>
                <c:pt idx="155">
                  <c:v>6.4814814814814811E-2</c:v>
                </c:pt>
                <c:pt idx="156">
                  <c:v>6.4861111111111105E-2</c:v>
                </c:pt>
                <c:pt idx="157">
                  <c:v>6.4907407407407414E-2</c:v>
                </c:pt>
                <c:pt idx="158">
                  <c:v>6.4953703703703694E-2</c:v>
                </c:pt>
                <c:pt idx="159">
                  <c:v>6.5000000000000002E-2</c:v>
                </c:pt>
                <c:pt idx="160">
                  <c:v>6.5046296296296297E-2</c:v>
                </c:pt>
                <c:pt idx="161">
                  <c:v>6.5092592592592591E-2</c:v>
                </c:pt>
                <c:pt idx="162">
                  <c:v>6.5138888888888885E-2</c:v>
                </c:pt>
                <c:pt idx="163">
                  <c:v>6.5185185185185179E-2</c:v>
                </c:pt>
                <c:pt idx="164">
                  <c:v>6.5231481481481488E-2</c:v>
                </c:pt>
                <c:pt idx="165">
                  <c:v>6.5277777777777782E-2</c:v>
                </c:pt>
                <c:pt idx="166">
                  <c:v>6.5324074074074076E-2</c:v>
                </c:pt>
                <c:pt idx="167">
                  <c:v>6.537037037037037E-2</c:v>
                </c:pt>
                <c:pt idx="168">
                  <c:v>6.5416666666666665E-2</c:v>
                </c:pt>
                <c:pt idx="169">
                  <c:v>6.5462962962962959E-2</c:v>
                </c:pt>
                <c:pt idx="170">
                  <c:v>6.5509259259259267E-2</c:v>
                </c:pt>
                <c:pt idx="171">
                  <c:v>6.5555555555555547E-2</c:v>
                </c:pt>
                <c:pt idx="172">
                  <c:v>6.5601851851851856E-2</c:v>
                </c:pt>
                <c:pt idx="173">
                  <c:v>6.5648148148148136E-2</c:v>
                </c:pt>
                <c:pt idx="174">
                  <c:v>6.5694444444444444E-2</c:v>
                </c:pt>
                <c:pt idx="175">
                  <c:v>6.5740740740740738E-2</c:v>
                </c:pt>
                <c:pt idx="176">
                  <c:v>6.5787037037037033E-2</c:v>
                </c:pt>
                <c:pt idx="177">
                  <c:v>6.5833333333333341E-2</c:v>
                </c:pt>
                <c:pt idx="178">
                  <c:v>6.5879629629629635E-2</c:v>
                </c:pt>
                <c:pt idx="179">
                  <c:v>6.5925925925925929E-2</c:v>
                </c:pt>
                <c:pt idx="180">
                  <c:v>6.5972222222222224E-2</c:v>
                </c:pt>
                <c:pt idx="181">
                  <c:v>6.6018518518518518E-2</c:v>
                </c:pt>
                <c:pt idx="182">
                  <c:v>6.6064814814814812E-2</c:v>
                </c:pt>
                <c:pt idx="183">
                  <c:v>6.6111111111111107E-2</c:v>
                </c:pt>
                <c:pt idx="184">
                  <c:v>6.6157407407407401E-2</c:v>
                </c:pt>
                <c:pt idx="185">
                  <c:v>6.6203703703703709E-2</c:v>
                </c:pt>
                <c:pt idx="186">
                  <c:v>6.6249999999999989E-2</c:v>
                </c:pt>
                <c:pt idx="187">
                  <c:v>6.6296296296296298E-2</c:v>
                </c:pt>
                <c:pt idx="188">
                  <c:v>6.6342592592592592E-2</c:v>
                </c:pt>
                <c:pt idx="189">
                  <c:v>6.6388888888888886E-2</c:v>
                </c:pt>
                <c:pt idx="190">
                  <c:v>6.6435185185185194E-2</c:v>
                </c:pt>
                <c:pt idx="191">
                  <c:v>6.6481481481481489E-2</c:v>
                </c:pt>
                <c:pt idx="192">
                  <c:v>6.6527777777777783E-2</c:v>
                </c:pt>
                <c:pt idx="193">
                  <c:v>6.6574074074074077E-2</c:v>
                </c:pt>
                <c:pt idx="194">
                  <c:v>6.6620370370370371E-2</c:v>
                </c:pt>
                <c:pt idx="195">
                  <c:v>6.6666666666666666E-2</c:v>
                </c:pt>
                <c:pt idx="196">
                  <c:v>6.671296296296296E-2</c:v>
                </c:pt>
                <c:pt idx="197">
                  <c:v>6.6759259259259254E-2</c:v>
                </c:pt>
                <c:pt idx="198">
                  <c:v>6.6805555555555562E-2</c:v>
                </c:pt>
                <c:pt idx="199">
                  <c:v>6.6851851851851843E-2</c:v>
                </c:pt>
                <c:pt idx="200">
                  <c:v>6.6898148148148151E-2</c:v>
                </c:pt>
                <c:pt idx="201">
                  <c:v>6.6944444444444445E-2</c:v>
                </c:pt>
                <c:pt idx="202">
                  <c:v>6.699074074074074E-2</c:v>
                </c:pt>
                <c:pt idx="203">
                  <c:v>6.7037037037037034E-2</c:v>
                </c:pt>
                <c:pt idx="204">
                  <c:v>6.7083333333333328E-2</c:v>
                </c:pt>
                <c:pt idx="205">
                  <c:v>6.7129629629629636E-2</c:v>
                </c:pt>
                <c:pt idx="206">
                  <c:v>6.7175925925925931E-2</c:v>
                </c:pt>
                <c:pt idx="207">
                  <c:v>6.7222222222222225E-2</c:v>
                </c:pt>
                <c:pt idx="208">
                  <c:v>6.7268518518518519E-2</c:v>
                </c:pt>
                <c:pt idx="209">
                  <c:v>6.7314814814814813E-2</c:v>
                </c:pt>
                <c:pt idx="210">
                  <c:v>6.7361111111111108E-2</c:v>
                </c:pt>
                <c:pt idx="211">
                  <c:v>6.7407407407407416E-2</c:v>
                </c:pt>
                <c:pt idx="212">
                  <c:v>6.7453703703703696E-2</c:v>
                </c:pt>
                <c:pt idx="213">
                  <c:v>6.7500000000000004E-2</c:v>
                </c:pt>
                <c:pt idx="214">
                  <c:v>6.7546296296296285E-2</c:v>
                </c:pt>
                <c:pt idx="215">
                  <c:v>6.7592592592592593E-2</c:v>
                </c:pt>
                <c:pt idx="216">
                  <c:v>6.7638888888888887E-2</c:v>
                </c:pt>
                <c:pt idx="217">
                  <c:v>6.7685185185185182E-2</c:v>
                </c:pt>
                <c:pt idx="218">
                  <c:v>6.773148148148149E-2</c:v>
                </c:pt>
                <c:pt idx="219">
                  <c:v>6.7777777777777784E-2</c:v>
                </c:pt>
                <c:pt idx="220">
                  <c:v>6.7824074074074078E-2</c:v>
                </c:pt>
                <c:pt idx="221">
                  <c:v>6.7870370370370373E-2</c:v>
                </c:pt>
                <c:pt idx="222">
                  <c:v>6.7916666666666667E-2</c:v>
                </c:pt>
                <c:pt idx="223">
                  <c:v>6.7962962962962961E-2</c:v>
                </c:pt>
                <c:pt idx="224">
                  <c:v>6.8009259259259255E-2</c:v>
                </c:pt>
                <c:pt idx="225">
                  <c:v>6.805555555555555E-2</c:v>
                </c:pt>
                <c:pt idx="226">
                  <c:v>6.8101851851851858E-2</c:v>
                </c:pt>
                <c:pt idx="227">
                  <c:v>6.8148148148148138E-2</c:v>
                </c:pt>
                <c:pt idx="228">
                  <c:v>6.8194444444444446E-2</c:v>
                </c:pt>
                <c:pt idx="229">
                  <c:v>6.8240740740740741E-2</c:v>
                </c:pt>
                <c:pt idx="230">
                  <c:v>6.8287037037037035E-2</c:v>
                </c:pt>
                <c:pt idx="231">
                  <c:v>6.8333333333333343E-2</c:v>
                </c:pt>
                <c:pt idx="232">
                  <c:v>6.8379629629629637E-2</c:v>
                </c:pt>
                <c:pt idx="233">
                  <c:v>6.8425925925925932E-2</c:v>
                </c:pt>
                <c:pt idx="234">
                  <c:v>6.8472222222222226E-2</c:v>
                </c:pt>
                <c:pt idx="235">
                  <c:v>6.851851851851852E-2</c:v>
                </c:pt>
                <c:pt idx="236">
                  <c:v>6.8564814814814815E-2</c:v>
                </c:pt>
                <c:pt idx="237">
                  <c:v>6.8611111111111109E-2</c:v>
                </c:pt>
                <c:pt idx="238">
                  <c:v>6.8657407407407403E-2</c:v>
                </c:pt>
                <c:pt idx="239">
                  <c:v>6.8703703703703697E-2</c:v>
                </c:pt>
                <c:pt idx="240">
                  <c:v>6.8749999999999992E-2</c:v>
                </c:pt>
                <c:pt idx="241">
                  <c:v>6.87962962962963E-2</c:v>
                </c:pt>
                <c:pt idx="242">
                  <c:v>6.8842592592592594E-2</c:v>
                </c:pt>
                <c:pt idx="243">
                  <c:v>6.8888888888888888E-2</c:v>
                </c:pt>
                <c:pt idx="244">
                  <c:v>6.8935185185185183E-2</c:v>
                </c:pt>
                <c:pt idx="245">
                  <c:v>6.8981481481481477E-2</c:v>
                </c:pt>
                <c:pt idx="246">
                  <c:v>6.9027777777777785E-2</c:v>
                </c:pt>
                <c:pt idx="247">
                  <c:v>6.9074074074074079E-2</c:v>
                </c:pt>
                <c:pt idx="248">
                  <c:v>6.9120370370370374E-2</c:v>
                </c:pt>
                <c:pt idx="249">
                  <c:v>6.9166666666666668E-2</c:v>
                </c:pt>
                <c:pt idx="250">
                  <c:v>6.9212962962962962E-2</c:v>
                </c:pt>
                <c:pt idx="251">
                  <c:v>6.9259259259259257E-2</c:v>
                </c:pt>
                <c:pt idx="252">
                  <c:v>6.9305555555555551E-2</c:v>
                </c:pt>
                <c:pt idx="253">
                  <c:v>6.9351851851851845E-2</c:v>
                </c:pt>
                <c:pt idx="254">
                  <c:v>6.9398148148148139E-2</c:v>
                </c:pt>
                <c:pt idx="255">
                  <c:v>6.9444444444444434E-2</c:v>
                </c:pt>
                <c:pt idx="256">
                  <c:v>6.9490740740740742E-2</c:v>
                </c:pt>
                <c:pt idx="257">
                  <c:v>6.9537037037037036E-2</c:v>
                </c:pt>
                <c:pt idx="258">
                  <c:v>6.958333333333333E-2</c:v>
                </c:pt>
                <c:pt idx="259">
                  <c:v>6.9629629629629639E-2</c:v>
                </c:pt>
                <c:pt idx="260">
                  <c:v>6.9675925925925933E-2</c:v>
                </c:pt>
                <c:pt idx="261">
                  <c:v>6.9722222222222227E-2</c:v>
                </c:pt>
                <c:pt idx="262">
                  <c:v>6.9768518518518521E-2</c:v>
                </c:pt>
                <c:pt idx="263">
                  <c:v>6.9814814814814816E-2</c:v>
                </c:pt>
                <c:pt idx="264">
                  <c:v>6.986111111111111E-2</c:v>
                </c:pt>
                <c:pt idx="265">
                  <c:v>6.9907407407407404E-2</c:v>
                </c:pt>
                <c:pt idx="266">
                  <c:v>6.9953703703703699E-2</c:v>
                </c:pt>
                <c:pt idx="267">
                  <c:v>6.9999999999999993E-2</c:v>
                </c:pt>
                <c:pt idx="268">
                  <c:v>7.0046296296296287E-2</c:v>
                </c:pt>
                <c:pt idx="269">
                  <c:v>7.0092592592592595E-2</c:v>
                </c:pt>
                <c:pt idx="270">
                  <c:v>7.013888888888889E-2</c:v>
                </c:pt>
                <c:pt idx="271">
                  <c:v>7.0185185185185184E-2</c:v>
                </c:pt>
                <c:pt idx="272">
                  <c:v>7.0231481481481492E-2</c:v>
                </c:pt>
                <c:pt idx="273">
                  <c:v>7.0277777777777786E-2</c:v>
                </c:pt>
                <c:pt idx="274">
                  <c:v>7.0324074074074081E-2</c:v>
                </c:pt>
                <c:pt idx="275">
                  <c:v>7.0370370370370375E-2</c:v>
                </c:pt>
                <c:pt idx="276">
                  <c:v>7.0416666666666669E-2</c:v>
                </c:pt>
                <c:pt idx="277">
                  <c:v>7.0462962962962963E-2</c:v>
                </c:pt>
                <c:pt idx="278">
                  <c:v>7.0509259259259258E-2</c:v>
                </c:pt>
                <c:pt idx="279">
                  <c:v>7.0555555555555552E-2</c:v>
                </c:pt>
                <c:pt idx="280">
                  <c:v>7.0601851851851846E-2</c:v>
                </c:pt>
                <c:pt idx="281">
                  <c:v>7.064814814814814E-2</c:v>
                </c:pt>
                <c:pt idx="282">
                  <c:v>7.0694444444444449E-2</c:v>
                </c:pt>
                <c:pt idx="283">
                  <c:v>7.0740740740740743E-2</c:v>
                </c:pt>
                <c:pt idx="284">
                  <c:v>7.0787037037037037E-2</c:v>
                </c:pt>
                <c:pt idx="285">
                  <c:v>7.0833333333333331E-2</c:v>
                </c:pt>
                <c:pt idx="286">
                  <c:v>7.0879629629629626E-2</c:v>
                </c:pt>
                <c:pt idx="287">
                  <c:v>7.0925925925925934E-2</c:v>
                </c:pt>
                <c:pt idx="288">
                  <c:v>7.0972222222222228E-2</c:v>
                </c:pt>
                <c:pt idx="289">
                  <c:v>7.1018518518518522E-2</c:v>
                </c:pt>
                <c:pt idx="290">
                  <c:v>7.1064814814814817E-2</c:v>
                </c:pt>
                <c:pt idx="291">
                  <c:v>7.1111111111111111E-2</c:v>
                </c:pt>
                <c:pt idx="292">
                  <c:v>7.1157407407407405E-2</c:v>
                </c:pt>
                <c:pt idx="293">
                  <c:v>7.12037037037037E-2</c:v>
                </c:pt>
                <c:pt idx="294">
                  <c:v>7.1249999999999994E-2</c:v>
                </c:pt>
                <c:pt idx="295">
                  <c:v>7.1296296296296288E-2</c:v>
                </c:pt>
                <c:pt idx="296">
                  <c:v>7.1342592592592582E-2</c:v>
                </c:pt>
                <c:pt idx="297">
                  <c:v>7.1388888888888891E-2</c:v>
                </c:pt>
                <c:pt idx="298">
                  <c:v>7.1435185185185185E-2</c:v>
                </c:pt>
                <c:pt idx="299">
                  <c:v>7.1481481481481479E-2</c:v>
                </c:pt>
                <c:pt idx="300">
                  <c:v>7.1527777777777787E-2</c:v>
                </c:pt>
                <c:pt idx="301">
                  <c:v>7.1574074074074082E-2</c:v>
                </c:pt>
                <c:pt idx="302">
                  <c:v>7.1620370370370376E-2</c:v>
                </c:pt>
                <c:pt idx="303">
                  <c:v>7.166666666666667E-2</c:v>
                </c:pt>
                <c:pt idx="304">
                  <c:v>7.1712962962962964E-2</c:v>
                </c:pt>
                <c:pt idx="305">
                  <c:v>7.1759259259259259E-2</c:v>
                </c:pt>
                <c:pt idx="306">
                  <c:v>7.1805555555555553E-2</c:v>
                </c:pt>
                <c:pt idx="307">
                  <c:v>7.1851851851851847E-2</c:v>
                </c:pt>
                <c:pt idx="308">
                  <c:v>7.1898148148148142E-2</c:v>
                </c:pt>
                <c:pt idx="309">
                  <c:v>7.1944444444444436E-2</c:v>
                </c:pt>
                <c:pt idx="310">
                  <c:v>7.1990740740740744E-2</c:v>
                </c:pt>
                <c:pt idx="311">
                  <c:v>7.2037037037037038E-2</c:v>
                </c:pt>
                <c:pt idx="312">
                  <c:v>7.2083333333333333E-2</c:v>
                </c:pt>
                <c:pt idx="313">
                  <c:v>7.2129629629629641E-2</c:v>
                </c:pt>
                <c:pt idx="314">
                  <c:v>7.2175925925925921E-2</c:v>
                </c:pt>
                <c:pt idx="315">
                  <c:v>7.2222222222222229E-2</c:v>
                </c:pt>
                <c:pt idx="316">
                  <c:v>7.2268518518518524E-2</c:v>
                </c:pt>
                <c:pt idx="317">
                  <c:v>7.2314814814814818E-2</c:v>
                </c:pt>
                <c:pt idx="318">
                  <c:v>7.2361111111111112E-2</c:v>
                </c:pt>
                <c:pt idx="319">
                  <c:v>7.2407407407407406E-2</c:v>
                </c:pt>
                <c:pt idx="320">
                  <c:v>7.2453703703703701E-2</c:v>
                </c:pt>
                <c:pt idx="321">
                  <c:v>7.2499999999999995E-2</c:v>
                </c:pt>
                <c:pt idx="322">
                  <c:v>7.2546296296296289E-2</c:v>
                </c:pt>
                <c:pt idx="323">
                  <c:v>7.2592592592592597E-2</c:v>
                </c:pt>
                <c:pt idx="324">
                  <c:v>7.2638888888888892E-2</c:v>
                </c:pt>
                <c:pt idx="325">
                  <c:v>7.2685185185185186E-2</c:v>
                </c:pt>
                <c:pt idx="326">
                  <c:v>7.273148148148148E-2</c:v>
                </c:pt>
                <c:pt idx="327">
                  <c:v>7.2777777777777775E-2</c:v>
                </c:pt>
                <c:pt idx="328">
                  <c:v>7.2824074074074083E-2</c:v>
                </c:pt>
                <c:pt idx="329">
                  <c:v>7.2870370370370363E-2</c:v>
                </c:pt>
                <c:pt idx="330">
                  <c:v>7.2916666666666671E-2</c:v>
                </c:pt>
                <c:pt idx="331">
                  <c:v>7.2962962962962966E-2</c:v>
                </c:pt>
                <c:pt idx="332">
                  <c:v>7.300925925925926E-2</c:v>
                </c:pt>
                <c:pt idx="333">
                  <c:v>7.3055555555555554E-2</c:v>
                </c:pt>
                <c:pt idx="334">
                  <c:v>7.3101851851851848E-2</c:v>
                </c:pt>
                <c:pt idx="335">
                  <c:v>7.3148148148148143E-2</c:v>
                </c:pt>
                <c:pt idx="336">
                  <c:v>7.3194444444444437E-2</c:v>
                </c:pt>
                <c:pt idx="337">
                  <c:v>7.3240740740740731E-2</c:v>
                </c:pt>
                <c:pt idx="338">
                  <c:v>7.3287037037037039E-2</c:v>
                </c:pt>
                <c:pt idx="339">
                  <c:v>7.3333333333333334E-2</c:v>
                </c:pt>
                <c:pt idx="340">
                  <c:v>7.3379629629629628E-2</c:v>
                </c:pt>
                <c:pt idx="341">
                  <c:v>7.3425925925925936E-2</c:v>
                </c:pt>
                <c:pt idx="342">
                  <c:v>7.3472222222222217E-2</c:v>
                </c:pt>
                <c:pt idx="343">
                  <c:v>7.3518518518518525E-2</c:v>
                </c:pt>
                <c:pt idx="344">
                  <c:v>7.3564814814814819E-2</c:v>
                </c:pt>
                <c:pt idx="345">
                  <c:v>7.3611111111111113E-2</c:v>
                </c:pt>
                <c:pt idx="346">
                  <c:v>7.3657407407407408E-2</c:v>
                </c:pt>
                <c:pt idx="347">
                  <c:v>7.3703703703703702E-2</c:v>
                </c:pt>
                <c:pt idx="348">
                  <c:v>7.3749999999999996E-2</c:v>
                </c:pt>
                <c:pt idx="349">
                  <c:v>7.379629629629629E-2</c:v>
                </c:pt>
                <c:pt idx="350">
                  <c:v>7.3842592592592585E-2</c:v>
                </c:pt>
                <c:pt idx="351">
                  <c:v>7.3888888888888893E-2</c:v>
                </c:pt>
                <c:pt idx="352">
                  <c:v>7.3935185185185187E-2</c:v>
                </c:pt>
                <c:pt idx="353">
                  <c:v>7.3981481481481481E-2</c:v>
                </c:pt>
                <c:pt idx="354">
                  <c:v>7.402777777777779E-2</c:v>
                </c:pt>
                <c:pt idx="355">
                  <c:v>7.407407407407407E-2</c:v>
                </c:pt>
                <c:pt idx="356">
                  <c:v>7.4120370370370378E-2</c:v>
                </c:pt>
                <c:pt idx="357">
                  <c:v>7.4166666666666659E-2</c:v>
                </c:pt>
                <c:pt idx="358">
                  <c:v>7.4212962962962967E-2</c:v>
                </c:pt>
                <c:pt idx="359">
                  <c:v>7.4259259259259261E-2</c:v>
                </c:pt>
                <c:pt idx="360">
                  <c:v>7.4305555555555555E-2</c:v>
                </c:pt>
                <c:pt idx="361">
                  <c:v>7.435185185185185E-2</c:v>
                </c:pt>
                <c:pt idx="362">
                  <c:v>7.4398148148148144E-2</c:v>
                </c:pt>
                <c:pt idx="363">
                  <c:v>7.4444444444444438E-2</c:v>
                </c:pt>
                <c:pt idx="364">
                  <c:v>7.4490740740740746E-2</c:v>
                </c:pt>
                <c:pt idx="365">
                  <c:v>7.4537037037037041E-2</c:v>
                </c:pt>
                <c:pt idx="366">
                  <c:v>7.4583333333333335E-2</c:v>
                </c:pt>
                <c:pt idx="367">
                  <c:v>7.4629629629629629E-2</c:v>
                </c:pt>
                <c:pt idx="368">
                  <c:v>7.4675925925925923E-2</c:v>
                </c:pt>
                <c:pt idx="369">
                  <c:v>7.4722222222222232E-2</c:v>
                </c:pt>
                <c:pt idx="370">
                  <c:v>7.4768518518518512E-2</c:v>
                </c:pt>
                <c:pt idx="371">
                  <c:v>7.481481481481482E-2</c:v>
                </c:pt>
                <c:pt idx="372">
                  <c:v>7.4861111111111114E-2</c:v>
                </c:pt>
                <c:pt idx="373">
                  <c:v>7.4907407407407409E-2</c:v>
                </c:pt>
                <c:pt idx="374">
                  <c:v>7.4953703703703703E-2</c:v>
                </c:pt>
                <c:pt idx="375">
                  <c:v>7.4999999999999997E-2</c:v>
                </c:pt>
                <c:pt idx="376">
                  <c:v>7.5046296296296292E-2</c:v>
                </c:pt>
                <c:pt idx="377">
                  <c:v>7.5092592592592586E-2</c:v>
                </c:pt>
                <c:pt idx="378">
                  <c:v>7.513888888888888E-2</c:v>
                </c:pt>
                <c:pt idx="379">
                  <c:v>7.5185185185185188E-2</c:v>
                </c:pt>
                <c:pt idx="380">
                  <c:v>7.5231481481481483E-2</c:v>
                </c:pt>
                <c:pt idx="381">
                  <c:v>7.5277777777777777E-2</c:v>
                </c:pt>
                <c:pt idx="382">
                  <c:v>7.5324074074074085E-2</c:v>
                </c:pt>
                <c:pt idx="383">
                  <c:v>7.5370370370370365E-2</c:v>
                </c:pt>
                <c:pt idx="384">
                  <c:v>7.5416666666666674E-2</c:v>
                </c:pt>
                <c:pt idx="385">
                  <c:v>7.5462962962962968E-2</c:v>
                </c:pt>
                <c:pt idx="386">
                  <c:v>7.5509259259259262E-2</c:v>
                </c:pt>
                <c:pt idx="387">
                  <c:v>7.5555555555555556E-2</c:v>
                </c:pt>
                <c:pt idx="388">
                  <c:v>7.5601851851851851E-2</c:v>
                </c:pt>
                <c:pt idx="389">
                  <c:v>7.5648148148148145E-2</c:v>
                </c:pt>
                <c:pt idx="390">
                  <c:v>7.5694444444444439E-2</c:v>
                </c:pt>
                <c:pt idx="391">
                  <c:v>7.5740740740740733E-2</c:v>
                </c:pt>
                <c:pt idx="392">
                  <c:v>7.5787037037037042E-2</c:v>
                </c:pt>
                <c:pt idx="393">
                  <c:v>7.5833333333333336E-2</c:v>
                </c:pt>
                <c:pt idx="394">
                  <c:v>7.587962962962963E-2</c:v>
                </c:pt>
                <c:pt idx="395">
                  <c:v>7.5925925925925938E-2</c:v>
                </c:pt>
                <c:pt idx="396">
                  <c:v>7.5972222222222219E-2</c:v>
                </c:pt>
                <c:pt idx="397">
                  <c:v>7.6018518518518527E-2</c:v>
                </c:pt>
                <c:pt idx="398">
                  <c:v>7.6064814814814807E-2</c:v>
                </c:pt>
                <c:pt idx="399">
                  <c:v>7.6111111111111115E-2</c:v>
                </c:pt>
                <c:pt idx="400">
                  <c:v>7.615740740740741E-2</c:v>
                </c:pt>
                <c:pt idx="401">
                  <c:v>7.6203703703703704E-2</c:v>
                </c:pt>
                <c:pt idx="402">
                  <c:v>7.6249999999999998E-2</c:v>
                </c:pt>
                <c:pt idx="403">
                  <c:v>7.6296296296296293E-2</c:v>
                </c:pt>
                <c:pt idx="404">
                  <c:v>7.6342592592592587E-2</c:v>
                </c:pt>
                <c:pt idx="405">
                  <c:v>7.6388888888888895E-2</c:v>
                </c:pt>
                <c:pt idx="406">
                  <c:v>7.6435185185185189E-2</c:v>
                </c:pt>
                <c:pt idx="407">
                  <c:v>7.6481481481481484E-2</c:v>
                </c:pt>
                <c:pt idx="408">
                  <c:v>7.6527777777777778E-2</c:v>
                </c:pt>
                <c:pt idx="409">
                  <c:v>7.6574074074074072E-2</c:v>
                </c:pt>
                <c:pt idx="410">
                  <c:v>7.662037037037038E-2</c:v>
                </c:pt>
                <c:pt idx="411">
                  <c:v>7.6666666666666661E-2</c:v>
                </c:pt>
                <c:pt idx="412">
                  <c:v>7.6712962962962969E-2</c:v>
                </c:pt>
                <c:pt idx="413">
                  <c:v>7.6759259259259263E-2</c:v>
                </c:pt>
                <c:pt idx="414">
                  <c:v>7.6805555555555557E-2</c:v>
                </c:pt>
                <c:pt idx="415">
                  <c:v>7.6851851851851852E-2</c:v>
                </c:pt>
                <c:pt idx="416">
                  <c:v>7.6898148148148146E-2</c:v>
                </c:pt>
                <c:pt idx="417">
                  <c:v>7.694444444444444E-2</c:v>
                </c:pt>
                <c:pt idx="418">
                  <c:v>7.6990740740740735E-2</c:v>
                </c:pt>
                <c:pt idx="419">
                  <c:v>7.7037037037037029E-2</c:v>
                </c:pt>
                <c:pt idx="420">
                  <c:v>7.7083333333333337E-2</c:v>
                </c:pt>
                <c:pt idx="421">
                  <c:v>7.7129629629629631E-2</c:v>
                </c:pt>
                <c:pt idx="422">
                  <c:v>7.7175925925925926E-2</c:v>
                </c:pt>
                <c:pt idx="423">
                  <c:v>7.7222222222222234E-2</c:v>
                </c:pt>
                <c:pt idx="424">
                  <c:v>7.7268518518518514E-2</c:v>
                </c:pt>
                <c:pt idx="425">
                  <c:v>7.7314814814814822E-2</c:v>
                </c:pt>
                <c:pt idx="426">
                  <c:v>7.7361111111111117E-2</c:v>
                </c:pt>
                <c:pt idx="427">
                  <c:v>7.7407407407407411E-2</c:v>
                </c:pt>
                <c:pt idx="428">
                  <c:v>7.7453703703703705E-2</c:v>
                </c:pt>
                <c:pt idx="429">
                  <c:v>7.7499999999999999E-2</c:v>
                </c:pt>
                <c:pt idx="430">
                  <c:v>7.7546296296296294E-2</c:v>
                </c:pt>
                <c:pt idx="431">
                  <c:v>7.7592592592592588E-2</c:v>
                </c:pt>
                <c:pt idx="432">
                  <c:v>7.7638888888888882E-2</c:v>
                </c:pt>
                <c:pt idx="433">
                  <c:v>7.768518518518519E-2</c:v>
                </c:pt>
                <c:pt idx="434">
                  <c:v>7.7731481481481471E-2</c:v>
                </c:pt>
                <c:pt idx="435">
                  <c:v>7.7777777777777779E-2</c:v>
                </c:pt>
                <c:pt idx="436">
                  <c:v>7.7824074074074087E-2</c:v>
                </c:pt>
                <c:pt idx="437">
                  <c:v>7.7870370370370368E-2</c:v>
                </c:pt>
                <c:pt idx="438">
                  <c:v>7.7916666666666676E-2</c:v>
                </c:pt>
                <c:pt idx="439">
                  <c:v>7.7962962962962956E-2</c:v>
                </c:pt>
                <c:pt idx="440">
                  <c:v>7.8009259259259264E-2</c:v>
                </c:pt>
                <c:pt idx="441">
                  <c:v>7.8055555555555559E-2</c:v>
                </c:pt>
                <c:pt idx="442">
                  <c:v>7.8101851851851853E-2</c:v>
                </c:pt>
                <c:pt idx="443">
                  <c:v>7.8148148148148147E-2</c:v>
                </c:pt>
                <c:pt idx="444">
                  <c:v>7.8194444444444441E-2</c:v>
                </c:pt>
                <c:pt idx="445">
                  <c:v>7.8240740740740736E-2</c:v>
                </c:pt>
                <c:pt idx="446">
                  <c:v>7.8287037037037044E-2</c:v>
                </c:pt>
                <c:pt idx="447">
                  <c:v>7.8333333333333324E-2</c:v>
                </c:pt>
                <c:pt idx="448">
                  <c:v>7.8379629629629632E-2</c:v>
                </c:pt>
                <c:pt idx="449">
                  <c:v>7.8425925925925913E-2</c:v>
                </c:pt>
                <c:pt idx="450">
                  <c:v>7.8472222222222221E-2</c:v>
                </c:pt>
                <c:pt idx="451">
                  <c:v>7.8518518518518529E-2</c:v>
                </c:pt>
                <c:pt idx="452">
                  <c:v>7.856481481481481E-2</c:v>
                </c:pt>
                <c:pt idx="453">
                  <c:v>7.8611111111111118E-2</c:v>
                </c:pt>
                <c:pt idx="454">
                  <c:v>7.8657407407407412E-2</c:v>
                </c:pt>
                <c:pt idx="455">
                  <c:v>7.8703703703703706E-2</c:v>
                </c:pt>
                <c:pt idx="456">
                  <c:v>7.8750000000000001E-2</c:v>
                </c:pt>
                <c:pt idx="457">
                  <c:v>7.8796296296296295E-2</c:v>
                </c:pt>
                <c:pt idx="458">
                  <c:v>7.8842592592592589E-2</c:v>
                </c:pt>
                <c:pt idx="459">
                  <c:v>7.8888888888888883E-2</c:v>
                </c:pt>
                <c:pt idx="460">
                  <c:v>7.8935185185185178E-2</c:v>
                </c:pt>
                <c:pt idx="461">
                  <c:v>7.8981481481481486E-2</c:v>
                </c:pt>
                <c:pt idx="462">
                  <c:v>7.9027777777777766E-2</c:v>
                </c:pt>
                <c:pt idx="463">
                  <c:v>7.9074074074074074E-2</c:v>
                </c:pt>
                <c:pt idx="464">
                  <c:v>7.9120370370370369E-2</c:v>
                </c:pt>
                <c:pt idx="465">
                  <c:v>7.9166666666666663E-2</c:v>
                </c:pt>
                <c:pt idx="466">
                  <c:v>7.9212962962962971E-2</c:v>
                </c:pt>
                <c:pt idx="467">
                  <c:v>7.9259259259259265E-2</c:v>
                </c:pt>
                <c:pt idx="468">
                  <c:v>7.930555555555556E-2</c:v>
                </c:pt>
                <c:pt idx="469">
                  <c:v>7.9351851851851854E-2</c:v>
                </c:pt>
                <c:pt idx="470">
                  <c:v>7.9398148148148148E-2</c:v>
                </c:pt>
                <c:pt idx="471">
                  <c:v>7.9444444444444443E-2</c:v>
                </c:pt>
                <c:pt idx="472">
                  <c:v>7.9490740740740737E-2</c:v>
                </c:pt>
                <c:pt idx="473">
                  <c:v>7.9537037037037031E-2</c:v>
                </c:pt>
                <c:pt idx="474">
                  <c:v>7.9583333333333339E-2</c:v>
                </c:pt>
                <c:pt idx="475">
                  <c:v>7.962962962962962E-2</c:v>
                </c:pt>
                <c:pt idx="476">
                  <c:v>7.9675925925925928E-2</c:v>
                </c:pt>
                <c:pt idx="477">
                  <c:v>7.9722222222222222E-2</c:v>
                </c:pt>
                <c:pt idx="478">
                  <c:v>7.9768518518518516E-2</c:v>
                </c:pt>
                <c:pt idx="479">
                  <c:v>7.9814814814814811E-2</c:v>
                </c:pt>
                <c:pt idx="480">
                  <c:v>7.9861111111111105E-2</c:v>
                </c:pt>
              </c:numCache>
            </c:numRef>
          </c:cat>
          <c:val>
            <c:numRef>
              <c:f>'Wrong+SuspiciousPRC'!$Y$6:$Y$486</c:f>
              <c:numCache>
                <c:formatCode>General</c:formatCode>
                <c:ptCount val="481"/>
                <c:pt idx="0">
                  <c:v>494.1629810333252</c:v>
                </c:pt>
                <c:pt idx="1">
                  <c:v>491.23314094543457</c:v>
                </c:pt>
                <c:pt idx="2">
                  <c:v>491.23314094543457</c:v>
                </c:pt>
                <c:pt idx="3">
                  <c:v>490.98596382141113</c:v>
                </c:pt>
                <c:pt idx="4">
                  <c:v>488.20369148254395</c:v>
                </c:pt>
                <c:pt idx="5">
                  <c:v>488.20369148254395</c:v>
                </c:pt>
                <c:pt idx="6">
                  <c:v>486.07711982727051</c:v>
                </c:pt>
                <c:pt idx="7">
                  <c:v>482.0675220489502</c:v>
                </c:pt>
                <c:pt idx="8">
                  <c:v>482.0675220489502</c:v>
                </c:pt>
                <c:pt idx="9">
                  <c:v>489.85753059387207</c:v>
                </c:pt>
                <c:pt idx="10">
                  <c:v>489.91417121887207</c:v>
                </c:pt>
                <c:pt idx="11">
                  <c:v>489.91417121887207</c:v>
                </c:pt>
                <c:pt idx="12">
                  <c:v>486.63301277160645</c:v>
                </c:pt>
                <c:pt idx="13">
                  <c:v>486.54483222961426</c:v>
                </c:pt>
                <c:pt idx="14">
                  <c:v>486.54483222961426</c:v>
                </c:pt>
                <c:pt idx="15">
                  <c:v>487.28698921203613</c:v>
                </c:pt>
                <c:pt idx="16">
                  <c:v>486.11506843566895</c:v>
                </c:pt>
                <c:pt idx="17">
                  <c:v>486.11506843566895</c:v>
                </c:pt>
                <c:pt idx="18">
                  <c:v>482.17842292785645</c:v>
                </c:pt>
                <c:pt idx="19">
                  <c:v>481.98871040344238</c:v>
                </c:pt>
                <c:pt idx="20">
                  <c:v>481.98871040344238</c:v>
                </c:pt>
                <c:pt idx="21">
                  <c:v>467.09991645812988</c:v>
                </c:pt>
                <c:pt idx="22">
                  <c:v>464.58610725402832</c:v>
                </c:pt>
                <c:pt idx="23">
                  <c:v>464.58610725402832</c:v>
                </c:pt>
                <c:pt idx="24">
                  <c:v>457.46051216125488</c:v>
                </c:pt>
                <c:pt idx="25">
                  <c:v>455.21408271789551</c:v>
                </c:pt>
                <c:pt idx="26">
                  <c:v>455.21408271789551</c:v>
                </c:pt>
                <c:pt idx="27">
                  <c:v>454.69479560852051</c:v>
                </c:pt>
                <c:pt idx="28">
                  <c:v>453.54438972473145</c:v>
                </c:pt>
                <c:pt idx="29">
                  <c:v>453.54438972473145</c:v>
                </c:pt>
                <c:pt idx="30">
                  <c:v>447.20190620422363</c:v>
                </c:pt>
                <c:pt idx="31">
                  <c:v>449.69005012512207</c:v>
                </c:pt>
                <c:pt idx="32">
                  <c:v>449.69005012512207</c:v>
                </c:pt>
                <c:pt idx="33">
                  <c:v>451.06762886047363</c:v>
                </c:pt>
                <c:pt idx="34">
                  <c:v>448.84314155578613</c:v>
                </c:pt>
                <c:pt idx="35">
                  <c:v>448.84314155578613</c:v>
                </c:pt>
                <c:pt idx="36">
                  <c:v>442.9873218536377</c:v>
                </c:pt>
                <c:pt idx="37">
                  <c:v>441.4325122833252</c:v>
                </c:pt>
                <c:pt idx="38">
                  <c:v>439.34825325012207</c:v>
                </c:pt>
                <c:pt idx="39">
                  <c:v>440.53631782531738</c:v>
                </c:pt>
                <c:pt idx="40">
                  <c:v>440.53631782531738</c:v>
                </c:pt>
                <c:pt idx="41">
                  <c:v>441.0360279083252</c:v>
                </c:pt>
                <c:pt idx="42">
                  <c:v>446.40027046203613</c:v>
                </c:pt>
                <c:pt idx="43">
                  <c:v>446.40027046203613</c:v>
                </c:pt>
                <c:pt idx="44">
                  <c:v>445.43805122375488</c:v>
                </c:pt>
                <c:pt idx="45">
                  <c:v>449.4345874786377</c:v>
                </c:pt>
                <c:pt idx="46">
                  <c:v>449.4345874786377</c:v>
                </c:pt>
                <c:pt idx="47">
                  <c:v>449.1710376739502</c:v>
                </c:pt>
                <c:pt idx="48">
                  <c:v>449.23472785949707</c:v>
                </c:pt>
                <c:pt idx="49">
                  <c:v>449.23472785949707</c:v>
                </c:pt>
                <c:pt idx="50">
                  <c:v>442.86334419250488</c:v>
                </c:pt>
                <c:pt idx="51">
                  <c:v>443.93908882141113</c:v>
                </c:pt>
                <c:pt idx="52">
                  <c:v>443.93908882141113</c:v>
                </c:pt>
                <c:pt idx="53">
                  <c:v>443.84942817687988</c:v>
                </c:pt>
                <c:pt idx="54">
                  <c:v>443.1808032989502</c:v>
                </c:pt>
                <c:pt idx="55">
                  <c:v>443.1808032989502</c:v>
                </c:pt>
                <c:pt idx="56">
                  <c:v>445.49247932434082</c:v>
                </c:pt>
                <c:pt idx="57">
                  <c:v>448.45726203918457</c:v>
                </c:pt>
                <c:pt idx="58">
                  <c:v>448.45726203918457</c:v>
                </c:pt>
                <c:pt idx="59">
                  <c:v>446.2248706817627</c:v>
                </c:pt>
                <c:pt idx="60">
                  <c:v>450.03050422668457</c:v>
                </c:pt>
                <c:pt idx="61">
                  <c:v>450.03050422668457</c:v>
                </c:pt>
                <c:pt idx="62">
                  <c:v>448.74937629699707</c:v>
                </c:pt>
                <c:pt idx="63">
                  <c:v>451.98955154418945</c:v>
                </c:pt>
                <c:pt idx="64">
                  <c:v>451.98955154418945</c:v>
                </c:pt>
                <c:pt idx="65">
                  <c:v>447.0399055480957</c:v>
                </c:pt>
                <c:pt idx="66">
                  <c:v>456.50299263000488</c:v>
                </c:pt>
                <c:pt idx="67">
                  <c:v>456.50299263000488</c:v>
                </c:pt>
                <c:pt idx="68">
                  <c:v>454.87434577941895</c:v>
                </c:pt>
                <c:pt idx="69">
                  <c:v>463.27728462219238</c:v>
                </c:pt>
                <c:pt idx="70">
                  <c:v>463.27728462219238</c:v>
                </c:pt>
                <c:pt idx="71">
                  <c:v>463.75790596008301</c:v>
                </c:pt>
                <c:pt idx="72">
                  <c:v>470.94929695129395</c:v>
                </c:pt>
                <c:pt idx="73">
                  <c:v>470.94929695129395</c:v>
                </c:pt>
                <c:pt idx="74">
                  <c:v>469.0433521270752</c:v>
                </c:pt>
                <c:pt idx="75">
                  <c:v>479.05862617492676</c:v>
                </c:pt>
                <c:pt idx="76">
                  <c:v>479.05862617492676</c:v>
                </c:pt>
                <c:pt idx="77">
                  <c:v>478.51896858215332</c:v>
                </c:pt>
                <c:pt idx="78">
                  <c:v>487.26045608520508</c:v>
                </c:pt>
                <c:pt idx="79">
                  <c:v>487.26045608520508</c:v>
                </c:pt>
                <c:pt idx="80">
                  <c:v>487.67537307739258</c:v>
                </c:pt>
                <c:pt idx="81">
                  <c:v>488.9932746887207</c:v>
                </c:pt>
                <c:pt idx="82">
                  <c:v>488.9932746887207</c:v>
                </c:pt>
                <c:pt idx="83">
                  <c:v>488.73349380493164</c:v>
                </c:pt>
                <c:pt idx="84">
                  <c:v>495.93141555786133</c:v>
                </c:pt>
                <c:pt idx="85">
                  <c:v>495.93141555786133</c:v>
                </c:pt>
                <c:pt idx="86">
                  <c:v>496.22513198852539</c:v>
                </c:pt>
                <c:pt idx="87">
                  <c:v>503.47699356079102</c:v>
                </c:pt>
                <c:pt idx="88">
                  <c:v>503.47699356079102</c:v>
                </c:pt>
                <c:pt idx="89">
                  <c:v>502.78808975219727</c:v>
                </c:pt>
                <c:pt idx="90">
                  <c:v>509.0250129699707</c:v>
                </c:pt>
                <c:pt idx="91">
                  <c:v>509.0250129699707</c:v>
                </c:pt>
                <c:pt idx="92">
                  <c:v>508.39064407348633</c:v>
                </c:pt>
                <c:pt idx="93">
                  <c:v>511.37210464477539</c:v>
                </c:pt>
                <c:pt idx="94">
                  <c:v>511.37210464477539</c:v>
                </c:pt>
                <c:pt idx="95">
                  <c:v>511.29726028442383</c:v>
                </c:pt>
                <c:pt idx="96">
                  <c:v>510.37898635864258</c:v>
                </c:pt>
                <c:pt idx="97">
                  <c:v>510.37898635864258</c:v>
                </c:pt>
                <c:pt idx="98">
                  <c:v>510.8151741027832</c:v>
                </c:pt>
                <c:pt idx="99">
                  <c:v>508.39149856567383</c:v>
                </c:pt>
                <c:pt idx="100">
                  <c:v>508.39149856567383</c:v>
                </c:pt>
                <c:pt idx="101">
                  <c:v>507.46274185180664</c:v>
                </c:pt>
                <c:pt idx="102">
                  <c:v>508.12616348266602</c:v>
                </c:pt>
                <c:pt idx="103">
                  <c:v>508.12616348266602</c:v>
                </c:pt>
                <c:pt idx="104">
                  <c:v>505.43994522094727</c:v>
                </c:pt>
                <c:pt idx="105">
                  <c:v>504.74586868286133</c:v>
                </c:pt>
                <c:pt idx="106">
                  <c:v>504.74586868286133</c:v>
                </c:pt>
                <c:pt idx="107">
                  <c:v>502.78540420532227</c:v>
                </c:pt>
                <c:pt idx="108">
                  <c:v>504.72797012329102</c:v>
                </c:pt>
                <c:pt idx="109">
                  <c:v>504.72797012329102</c:v>
                </c:pt>
                <c:pt idx="110">
                  <c:v>505.51776504516602</c:v>
                </c:pt>
                <c:pt idx="111">
                  <c:v>506.7551155090332</c:v>
                </c:pt>
                <c:pt idx="112">
                  <c:v>506.7551155090332</c:v>
                </c:pt>
                <c:pt idx="113">
                  <c:v>506.51836013793945</c:v>
                </c:pt>
                <c:pt idx="114">
                  <c:v>506.05060195922852</c:v>
                </c:pt>
                <c:pt idx="115">
                  <c:v>507.53479385375977</c:v>
                </c:pt>
                <c:pt idx="116">
                  <c:v>507.53479385375977</c:v>
                </c:pt>
                <c:pt idx="117">
                  <c:v>507.68544387817383</c:v>
                </c:pt>
                <c:pt idx="118">
                  <c:v>505.83867263793945</c:v>
                </c:pt>
                <c:pt idx="119">
                  <c:v>505.83867263793945</c:v>
                </c:pt>
                <c:pt idx="120">
                  <c:v>506.19063186645508</c:v>
                </c:pt>
                <c:pt idx="121">
                  <c:v>507.49411392211914</c:v>
                </c:pt>
                <c:pt idx="122">
                  <c:v>507.49411392211914</c:v>
                </c:pt>
                <c:pt idx="123">
                  <c:v>507.08841323852539</c:v>
                </c:pt>
                <c:pt idx="124">
                  <c:v>509.55151748657227</c:v>
                </c:pt>
                <c:pt idx="125">
                  <c:v>509.55151748657227</c:v>
                </c:pt>
                <c:pt idx="126">
                  <c:v>509.70659255981445</c:v>
                </c:pt>
                <c:pt idx="127">
                  <c:v>513.02267837524414</c:v>
                </c:pt>
                <c:pt idx="128">
                  <c:v>513.02267837524414</c:v>
                </c:pt>
                <c:pt idx="129">
                  <c:v>513.02267837524414</c:v>
                </c:pt>
                <c:pt idx="130">
                  <c:v>509.30483341217041</c:v>
                </c:pt>
                <c:pt idx="131">
                  <c:v>509.30483341217041</c:v>
                </c:pt>
                <c:pt idx="132">
                  <c:v>508.89702701568604</c:v>
                </c:pt>
                <c:pt idx="133">
                  <c:v>512.70526504516602</c:v>
                </c:pt>
                <c:pt idx="134">
                  <c:v>512.70526504516602</c:v>
                </c:pt>
                <c:pt idx="135">
                  <c:v>512.41141128540039</c:v>
                </c:pt>
                <c:pt idx="136">
                  <c:v>511.92679214477539</c:v>
                </c:pt>
                <c:pt idx="137">
                  <c:v>511.92679214477539</c:v>
                </c:pt>
                <c:pt idx="138">
                  <c:v>513.15930557250977</c:v>
                </c:pt>
                <c:pt idx="139">
                  <c:v>509.96457290649414</c:v>
                </c:pt>
                <c:pt idx="140">
                  <c:v>509.96457290649414</c:v>
                </c:pt>
                <c:pt idx="141">
                  <c:v>508.09204483032227</c:v>
                </c:pt>
                <c:pt idx="142">
                  <c:v>510.31753921508789</c:v>
                </c:pt>
                <c:pt idx="143">
                  <c:v>510.31753921508789</c:v>
                </c:pt>
                <c:pt idx="144">
                  <c:v>510.23807144165039</c:v>
                </c:pt>
                <c:pt idx="145">
                  <c:v>514.01375198364258</c:v>
                </c:pt>
                <c:pt idx="146">
                  <c:v>514.01375198364258</c:v>
                </c:pt>
                <c:pt idx="147">
                  <c:v>511.19136428833008</c:v>
                </c:pt>
                <c:pt idx="148">
                  <c:v>509.97165298461914</c:v>
                </c:pt>
                <c:pt idx="149">
                  <c:v>509.97165298461914</c:v>
                </c:pt>
                <c:pt idx="150">
                  <c:v>511.05672073364258</c:v>
                </c:pt>
                <c:pt idx="151">
                  <c:v>508.68524551391602</c:v>
                </c:pt>
                <c:pt idx="152">
                  <c:v>508.68524551391602</c:v>
                </c:pt>
                <c:pt idx="153">
                  <c:v>508.47539138793945</c:v>
                </c:pt>
                <c:pt idx="154">
                  <c:v>507.30139541625977</c:v>
                </c:pt>
                <c:pt idx="155">
                  <c:v>507.30139541625977</c:v>
                </c:pt>
                <c:pt idx="156">
                  <c:v>505.51504898071289</c:v>
                </c:pt>
                <c:pt idx="157">
                  <c:v>509.76443862915039</c:v>
                </c:pt>
                <c:pt idx="158">
                  <c:v>509.76443862915039</c:v>
                </c:pt>
                <c:pt idx="159">
                  <c:v>507.05499649047852</c:v>
                </c:pt>
                <c:pt idx="160">
                  <c:v>509.04593467712402</c:v>
                </c:pt>
                <c:pt idx="161">
                  <c:v>509.04593467712402</c:v>
                </c:pt>
                <c:pt idx="162">
                  <c:v>505.71735191345215</c:v>
                </c:pt>
                <c:pt idx="163">
                  <c:v>504.60055923461914</c:v>
                </c:pt>
                <c:pt idx="164">
                  <c:v>504.60055923461914</c:v>
                </c:pt>
                <c:pt idx="165">
                  <c:v>503.67340469360352</c:v>
                </c:pt>
                <c:pt idx="166">
                  <c:v>501.86810684204102</c:v>
                </c:pt>
                <c:pt idx="167">
                  <c:v>501.86810684204102</c:v>
                </c:pt>
                <c:pt idx="168">
                  <c:v>500.8664436340332</c:v>
                </c:pt>
                <c:pt idx="169">
                  <c:v>519.34523391723633</c:v>
                </c:pt>
                <c:pt idx="170">
                  <c:v>519.34523391723633</c:v>
                </c:pt>
                <c:pt idx="171">
                  <c:v>519.07773208618164</c:v>
                </c:pt>
                <c:pt idx="172">
                  <c:v>527.98901748657227</c:v>
                </c:pt>
                <c:pt idx="173">
                  <c:v>527.98901748657227</c:v>
                </c:pt>
                <c:pt idx="174">
                  <c:v>526.41791152954102</c:v>
                </c:pt>
                <c:pt idx="175">
                  <c:v>535.8904914855957</c:v>
                </c:pt>
                <c:pt idx="176">
                  <c:v>535.8904914855957</c:v>
                </c:pt>
                <c:pt idx="177">
                  <c:v>534.37056350708008</c:v>
                </c:pt>
                <c:pt idx="178">
                  <c:v>545.35211563110352</c:v>
                </c:pt>
                <c:pt idx="179">
                  <c:v>545.35211563110352</c:v>
                </c:pt>
                <c:pt idx="180">
                  <c:v>542.16273880004883</c:v>
                </c:pt>
                <c:pt idx="181">
                  <c:v>561.94177627563477</c:v>
                </c:pt>
                <c:pt idx="182">
                  <c:v>561.94177627563477</c:v>
                </c:pt>
                <c:pt idx="183">
                  <c:v>560.80264663696289</c:v>
                </c:pt>
                <c:pt idx="184">
                  <c:v>568.40854263305664</c:v>
                </c:pt>
                <c:pt idx="185">
                  <c:v>568.40854263305664</c:v>
                </c:pt>
                <c:pt idx="186">
                  <c:v>568.14645767211914</c:v>
                </c:pt>
                <c:pt idx="187">
                  <c:v>578.92253684997559</c:v>
                </c:pt>
                <c:pt idx="188">
                  <c:v>578.54596519470215</c:v>
                </c:pt>
                <c:pt idx="189">
                  <c:v>580.21317100524902</c:v>
                </c:pt>
                <c:pt idx="190">
                  <c:v>584.47189903259277</c:v>
                </c:pt>
                <c:pt idx="191">
                  <c:v>584.47189903259277</c:v>
                </c:pt>
                <c:pt idx="192">
                  <c:v>584.18654441833496</c:v>
                </c:pt>
                <c:pt idx="193">
                  <c:v>585.00301170349121</c:v>
                </c:pt>
                <c:pt idx="194">
                  <c:v>585.00301170349121</c:v>
                </c:pt>
                <c:pt idx="195">
                  <c:v>586.13895225524902</c:v>
                </c:pt>
                <c:pt idx="196">
                  <c:v>582.48050498962402</c:v>
                </c:pt>
                <c:pt idx="197">
                  <c:v>582.48050498962402</c:v>
                </c:pt>
                <c:pt idx="198">
                  <c:v>583.87125205993652</c:v>
                </c:pt>
                <c:pt idx="199">
                  <c:v>584.05139541625977</c:v>
                </c:pt>
                <c:pt idx="200">
                  <c:v>584.05139541625977</c:v>
                </c:pt>
                <c:pt idx="201">
                  <c:v>582.66370010375977</c:v>
                </c:pt>
                <c:pt idx="202">
                  <c:v>581.27713394165039</c:v>
                </c:pt>
                <c:pt idx="203">
                  <c:v>581.27713394165039</c:v>
                </c:pt>
                <c:pt idx="204">
                  <c:v>581.61096572875977</c:v>
                </c:pt>
                <c:pt idx="205">
                  <c:v>587.05371475219727</c:v>
                </c:pt>
                <c:pt idx="206">
                  <c:v>587.05371475219727</c:v>
                </c:pt>
                <c:pt idx="207">
                  <c:v>587.04289627075195</c:v>
                </c:pt>
                <c:pt idx="208">
                  <c:v>586.62636375427246</c:v>
                </c:pt>
                <c:pt idx="209">
                  <c:v>586.62636375427246</c:v>
                </c:pt>
                <c:pt idx="210">
                  <c:v>586.62636375427246</c:v>
                </c:pt>
                <c:pt idx="211">
                  <c:v>584.01338768005371</c:v>
                </c:pt>
                <c:pt idx="212">
                  <c:v>584.01338768005371</c:v>
                </c:pt>
                <c:pt idx="213">
                  <c:v>583.67868614196777</c:v>
                </c:pt>
                <c:pt idx="214">
                  <c:v>581.53793907165527</c:v>
                </c:pt>
                <c:pt idx="215">
                  <c:v>581.53793907165527</c:v>
                </c:pt>
                <c:pt idx="216">
                  <c:v>581.63571739196777</c:v>
                </c:pt>
                <c:pt idx="217">
                  <c:v>573.04633140563965</c:v>
                </c:pt>
                <c:pt idx="218">
                  <c:v>573.04633140563965</c:v>
                </c:pt>
                <c:pt idx="219">
                  <c:v>572.98454856872559</c:v>
                </c:pt>
                <c:pt idx="220">
                  <c:v>573.5070858001709</c:v>
                </c:pt>
                <c:pt idx="221">
                  <c:v>573.5070858001709</c:v>
                </c:pt>
                <c:pt idx="222">
                  <c:v>573.37718772888184</c:v>
                </c:pt>
                <c:pt idx="223">
                  <c:v>570.87492942810059</c:v>
                </c:pt>
                <c:pt idx="224">
                  <c:v>570.87492942810059</c:v>
                </c:pt>
                <c:pt idx="225">
                  <c:v>571.18089866638184</c:v>
                </c:pt>
                <c:pt idx="226">
                  <c:v>568.47565269470215</c:v>
                </c:pt>
                <c:pt idx="227">
                  <c:v>568.47565269470215</c:v>
                </c:pt>
                <c:pt idx="228">
                  <c:v>567.83574485778809</c:v>
                </c:pt>
                <c:pt idx="229">
                  <c:v>562.7723560333252</c:v>
                </c:pt>
                <c:pt idx="230">
                  <c:v>562.7723560333252</c:v>
                </c:pt>
                <c:pt idx="231">
                  <c:v>564.91736030578613</c:v>
                </c:pt>
                <c:pt idx="232">
                  <c:v>561.7132625579834</c:v>
                </c:pt>
                <c:pt idx="233">
                  <c:v>561.7132625579834</c:v>
                </c:pt>
                <c:pt idx="234">
                  <c:v>560.2686824798584</c:v>
                </c:pt>
                <c:pt idx="235">
                  <c:v>554.87650108337402</c:v>
                </c:pt>
                <c:pt idx="236">
                  <c:v>554.87650108337402</c:v>
                </c:pt>
                <c:pt idx="237">
                  <c:v>554.86388206481934</c:v>
                </c:pt>
                <c:pt idx="238">
                  <c:v>556.21077537536621</c:v>
                </c:pt>
                <c:pt idx="239">
                  <c:v>556.21077537536621</c:v>
                </c:pt>
                <c:pt idx="240">
                  <c:v>556.93343162536621</c:v>
                </c:pt>
                <c:pt idx="241">
                  <c:v>555.70439720153809</c:v>
                </c:pt>
                <c:pt idx="242">
                  <c:v>555.70439720153809</c:v>
                </c:pt>
                <c:pt idx="243">
                  <c:v>555.83916282653809</c:v>
                </c:pt>
                <c:pt idx="244">
                  <c:v>550.68388938903809</c:v>
                </c:pt>
                <c:pt idx="245">
                  <c:v>550.68388938903809</c:v>
                </c:pt>
                <c:pt idx="246">
                  <c:v>548.1402645111084</c:v>
                </c:pt>
                <c:pt idx="247">
                  <c:v>539.8730525970459</c:v>
                </c:pt>
                <c:pt idx="248">
                  <c:v>539.8730525970459</c:v>
                </c:pt>
                <c:pt idx="249">
                  <c:v>542.30692100524902</c:v>
                </c:pt>
                <c:pt idx="250">
                  <c:v>543.51495933532715</c:v>
                </c:pt>
                <c:pt idx="251">
                  <c:v>543.51495933532715</c:v>
                </c:pt>
                <c:pt idx="252">
                  <c:v>544.12248802185059</c:v>
                </c:pt>
                <c:pt idx="253">
                  <c:v>538.65260887145996</c:v>
                </c:pt>
                <c:pt idx="254">
                  <c:v>538.65260887145996</c:v>
                </c:pt>
                <c:pt idx="255">
                  <c:v>536.10831260681152</c:v>
                </c:pt>
                <c:pt idx="256">
                  <c:v>529.57933235168457</c:v>
                </c:pt>
                <c:pt idx="257">
                  <c:v>529.57933235168457</c:v>
                </c:pt>
                <c:pt idx="258">
                  <c:v>530.10275459289551</c:v>
                </c:pt>
                <c:pt idx="259">
                  <c:v>527.09763145446777</c:v>
                </c:pt>
                <c:pt idx="260">
                  <c:v>527.09763145446777</c:v>
                </c:pt>
                <c:pt idx="261">
                  <c:v>526.95818138122559</c:v>
                </c:pt>
                <c:pt idx="262">
                  <c:v>520.42703819274902</c:v>
                </c:pt>
                <c:pt idx="263">
                  <c:v>518.3995418548584</c:v>
                </c:pt>
                <c:pt idx="264">
                  <c:v>518.3995418548584</c:v>
                </c:pt>
                <c:pt idx="265">
                  <c:v>518.55095481872559</c:v>
                </c:pt>
                <c:pt idx="266">
                  <c:v>516.44695091247559</c:v>
                </c:pt>
                <c:pt idx="267">
                  <c:v>516.44695091247559</c:v>
                </c:pt>
                <c:pt idx="268">
                  <c:v>516.47269248962402</c:v>
                </c:pt>
                <c:pt idx="269">
                  <c:v>517.7165584564209</c:v>
                </c:pt>
                <c:pt idx="270">
                  <c:v>517.7165584564209</c:v>
                </c:pt>
                <c:pt idx="271">
                  <c:v>517.51750755310059</c:v>
                </c:pt>
                <c:pt idx="272">
                  <c:v>517.23386192321777</c:v>
                </c:pt>
                <c:pt idx="273">
                  <c:v>517.23386192321777</c:v>
                </c:pt>
                <c:pt idx="274">
                  <c:v>516.78496360778809</c:v>
                </c:pt>
                <c:pt idx="275">
                  <c:v>519.64043807983398</c:v>
                </c:pt>
                <c:pt idx="276">
                  <c:v>519.64043807983398</c:v>
                </c:pt>
                <c:pt idx="277">
                  <c:v>520.33492660522461</c:v>
                </c:pt>
                <c:pt idx="278">
                  <c:v>519.83244514465332</c:v>
                </c:pt>
                <c:pt idx="279">
                  <c:v>519.83244514465332</c:v>
                </c:pt>
                <c:pt idx="280">
                  <c:v>520.95108222961426</c:v>
                </c:pt>
                <c:pt idx="281">
                  <c:v>516.48354434967041</c:v>
                </c:pt>
                <c:pt idx="282">
                  <c:v>516.48354434967041</c:v>
                </c:pt>
                <c:pt idx="283">
                  <c:v>514.65673160552979</c:v>
                </c:pt>
                <c:pt idx="284">
                  <c:v>517.26842308044434</c:v>
                </c:pt>
                <c:pt idx="285">
                  <c:v>517.26842308044434</c:v>
                </c:pt>
                <c:pt idx="286">
                  <c:v>516.68126487731934</c:v>
                </c:pt>
                <c:pt idx="287">
                  <c:v>521.66216278076172</c:v>
                </c:pt>
                <c:pt idx="288">
                  <c:v>521.66216278076172</c:v>
                </c:pt>
                <c:pt idx="289">
                  <c:v>521.55356597900391</c:v>
                </c:pt>
                <c:pt idx="290">
                  <c:v>506.76712608337402</c:v>
                </c:pt>
                <c:pt idx="291">
                  <c:v>506.76712608337402</c:v>
                </c:pt>
                <c:pt idx="292">
                  <c:v>508.80972862243652</c:v>
                </c:pt>
                <c:pt idx="293">
                  <c:v>512.75055694580078</c:v>
                </c:pt>
                <c:pt idx="294">
                  <c:v>512.75055694580078</c:v>
                </c:pt>
                <c:pt idx="295">
                  <c:v>511.59880828857422</c:v>
                </c:pt>
                <c:pt idx="296">
                  <c:v>507.94064617156982</c:v>
                </c:pt>
                <c:pt idx="297">
                  <c:v>507.94064617156982</c:v>
                </c:pt>
                <c:pt idx="298">
                  <c:v>506.70382976531982</c:v>
                </c:pt>
                <c:pt idx="299">
                  <c:v>501.76464080810547</c:v>
                </c:pt>
                <c:pt idx="300">
                  <c:v>501.76464080810547</c:v>
                </c:pt>
                <c:pt idx="301">
                  <c:v>501.40274810791016</c:v>
                </c:pt>
                <c:pt idx="302">
                  <c:v>505.67896270751953</c:v>
                </c:pt>
                <c:pt idx="303">
                  <c:v>505.67896270751953</c:v>
                </c:pt>
                <c:pt idx="304">
                  <c:v>504.19992828369141</c:v>
                </c:pt>
                <c:pt idx="305">
                  <c:v>504.08041191101074</c:v>
                </c:pt>
                <c:pt idx="306">
                  <c:v>504.08041191101074</c:v>
                </c:pt>
                <c:pt idx="307">
                  <c:v>503.99593925476074</c:v>
                </c:pt>
                <c:pt idx="308">
                  <c:v>504.22976493835449</c:v>
                </c:pt>
                <c:pt idx="309">
                  <c:v>504.22976493835449</c:v>
                </c:pt>
                <c:pt idx="310">
                  <c:v>505.88805961608887</c:v>
                </c:pt>
                <c:pt idx="311">
                  <c:v>503.94265365600586</c:v>
                </c:pt>
                <c:pt idx="312">
                  <c:v>503.94265365600586</c:v>
                </c:pt>
                <c:pt idx="313">
                  <c:v>502.13886642456055</c:v>
                </c:pt>
                <c:pt idx="314">
                  <c:v>499.36432456970215</c:v>
                </c:pt>
                <c:pt idx="315">
                  <c:v>499.36432456970215</c:v>
                </c:pt>
                <c:pt idx="316">
                  <c:v>498.92830467224121</c:v>
                </c:pt>
                <c:pt idx="317">
                  <c:v>549.81145858764648</c:v>
                </c:pt>
                <c:pt idx="318">
                  <c:v>549.81145858764648</c:v>
                </c:pt>
                <c:pt idx="319">
                  <c:v>552.09768295288086</c:v>
                </c:pt>
                <c:pt idx="320">
                  <c:v>596.1291561126709</c:v>
                </c:pt>
                <c:pt idx="321">
                  <c:v>596.1291561126709</c:v>
                </c:pt>
                <c:pt idx="322">
                  <c:v>595.80190086364746</c:v>
                </c:pt>
                <c:pt idx="323">
                  <c:v>594.79961204528809</c:v>
                </c:pt>
                <c:pt idx="324">
                  <c:v>594.79961204528809</c:v>
                </c:pt>
                <c:pt idx="325">
                  <c:v>596.3742733001709</c:v>
                </c:pt>
                <c:pt idx="326">
                  <c:v>598.14215660095215</c:v>
                </c:pt>
                <c:pt idx="327">
                  <c:v>598.14215660095215</c:v>
                </c:pt>
                <c:pt idx="328">
                  <c:v>598.46886253356934</c:v>
                </c:pt>
                <c:pt idx="329">
                  <c:v>581.86794090270996</c:v>
                </c:pt>
                <c:pt idx="330">
                  <c:v>581.86794090270996</c:v>
                </c:pt>
                <c:pt idx="331">
                  <c:v>581.3223934173584</c:v>
                </c:pt>
                <c:pt idx="332">
                  <c:v>797.89253807067871</c:v>
                </c:pt>
                <c:pt idx="333">
                  <c:v>797.89253807067871</c:v>
                </c:pt>
                <c:pt idx="334">
                  <c:v>797.35848045349121</c:v>
                </c:pt>
                <c:pt idx="335">
                  <c:v>798.5543270111084</c:v>
                </c:pt>
                <c:pt idx="336">
                  <c:v>798.5543270111084</c:v>
                </c:pt>
                <c:pt idx="337">
                  <c:v>798.16776084899902</c:v>
                </c:pt>
                <c:pt idx="338">
                  <c:v>798.55206871032715</c:v>
                </c:pt>
                <c:pt idx="339">
                  <c:v>798.4138240814209</c:v>
                </c:pt>
                <c:pt idx="340">
                  <c:v>797.81444358825684</c:v>
                </c:pt>
                <c:pt idx="341">
                  <c:v>797.81444358825684</c:v>
                </c:pt>
                <c:pt idx="342">
                  <c:v>797.22142601013184</c:v>
                </c:pt>
                <c:pt idx="343">
                  <c:v>797.22891807556152</c:v>
                </c:pt>
                <c:pt idx="344">
                  <c:v>797.22891807556152</c:v>
                </c:pt>
                <c:pt idx="345">
                  <c:v>797.33177757263184</c:v>
                </c:pt>
                <c:pt idx="346">
                  <c:v>796.1604061126709</c:v>
                </c:pt>
                <c:pt idx="347">
                  <c:v>796.1604061126709</c:v>
                </c:pt>
                <c:pt idx="348">
                  <c:v>796.39412498474121</c:v>
                </c:pt>
                <c:pt idx="349">
                  <c:v>794.66756248474121</c:v>
                </c:pt>
                <c:pt idx="350">
                  <c:v>794.25432395935059</c:v>
                </c:pt>
                <c:pt idx="351">
                  <c:v>794.25432395935059</c:v>
                </c:pt>
                <c:pt idx="352">
                  <c:v>795.96828269958496</c:v>
                </c:pt>
                <c:pt idx="353">
                  <c:v>796.13423728942871</c:v>
                </c:pt>
                <c:pt idx="354">
                  <c:v>796.13423728942871</c:v>
                </c:pt>
                <c:pt idx="355">
                  <c:v>793.92642784118652</c:v>
                </c:pt>
                <c:pt idx="356">
                  <c:v>795.15974998474121</c:v>
                </c:pt>
                <c:pt idx="357">
                  <c:v>795.15974998474121</c:v>
                </c:pt>
                <c:pt idx="358">
                  <c:v>794.81709861755371</c:v>
                </c:pt>
                <c:pt idx="359">
                  <c:v>791.68268394470215</c:v>
                </c:pt>
                <c:pt idx="360">
                  <c:v>791.68268394470215</c:v>
                </c:pt>
                <c:pt idx="361">
                  <c:v>793.84506797790527</c:v>
                </c:pt>
                <c:pt idx="362">
                  <c:v>790.71930503845215</c:v>
                </c:pt>
                <c:pt idx="363">
                  <c:v>790.71930503845215</c:v>
                </c:pt>
                <c:pt idx="364">
                  <c:v>783.86893272399902</c:v>
                </c:pt>
                <c:pt idx="365">
                  <c:v>788.5465145111084</c:v>
                </c:pt>
                <c:pt idx="366">
                  <c:v>788.5465145111084</c:v>
                </c:pt>
                <c:pt idx="367">
                  <c:v>790.85600090026855</c:v>
                </c:pt>
                <c:pt idx="368">
                  <c:v>781.55291557312012</c:v>
                </c:pt>
                <c:pt idx="369">
                  <c:v>781.55291557312012</c:v>
                </c:pt>
                <c:pt idx="370">
                  <c:v>781.84066581726074</c:v>
                </c:pt>
                <c:pt idx="371">
                  <c:v>784.38529777526855</c:v>
                </c:pt>
                <c:pt idx="372">
                  <c:v>784.38529777526855</c:v>
                </c:pt>
                <c:pt idx="373">
                  <c:v>782.58022880554199</c:v>
                </c:pt>
                <c:pt idx="374">
                  <c:v>796.78260612487793</c:v>
                </c:pt>
                <c:pt idx="375">
                  <c:v>796.78260612487793</c:v>
                </c:pt>
                <c:pt idx="376">
                  <c:v>796.94235801696777</c:v>
                </c:pt>
                <c:pt idx="377">
                  <c:v>829.88580894470215</c:v>
                </c:pt>
                <c:pt idx="378">
                  <c:v>829.88580894470215</c:v>
                </c:pt>
                <c:pt idx="379">
                  <c:v>829.72331809997559</c:v>
                </c:pt>
                <c:pt idx="380">
                  <c:v>856.1539363861084</c:v>
                </c:pt>
                <c:pt idx="381">
                  <c:v>856.1539363861084</c:v>
                </c:pt>
                <c:pt idx="382">
                  <c:v>856.37954521179199</c:v>
                </c:pt>
                <c:pt idx="383">
                  <c:v>862.42720603942871</c:v>
                </c:pt>
                <c:pt idx="384">
                  <c:v>862.42720603942871</c:v>
                </c:pt>
                <c:pt idx="385">
                  <c:v>851.66088676452637</c:v>
                </c:pt>
                <c:pt idx="386">
                  <c:v>862.08794975280762</c:v>
                </c:pt>
                <c:pt idx="387">
                  <c:v>862.08794975280762</c:v>
                </c:pt>
                <c:pt idx="388">
                  <c:v>859.28837394714355</c:v>
                </c:pt>
                <c:pt idx="389">
                  <c:v>861.28422355651855</c:v>
                </c:pt>
                <c:pt idx="390">
                  <c:v>861.28422355651855</c:v>
                </c:pt>
                <c:pt idx="391">
                  <c:v>861.52020835876465</c:v>
                </c:pt>
                <c:pt idx="392">
                  <c:v>859.84775352478027</c:v>
                </c:pt>
                <c:pt idx="393">
                  <c:v>859.84775352478027</c:v>
                </c:pt>
                <c:pt idx="394">
                  <c:v>859.89570426940918</c:v>
                </c:pt>
                <c:pt idx="395">
                  <c:v>857.5318431854248</c:v>
                </c:pt>
                <c:pt idx="396">
                  <c:v>857.5318431854248</c:v>
                </c:pt>
                <c:pt idx="397">
                  <c:v>857.3271312713623</c:v>
                </c:pt>
                <c:pt idx="398">
                  <c:v>857.75532341003418</c:v>
                </c:pt>
                <c:pt idx="399">
                  <c:v>857.75532341003418</c:v>
                </c:pt>
                <c:pt idx="400">
                  <c:v>857.57276725769043</c:v>
                </c:pt>
                <c:pt idx="401">
                  <c:v>908.00900077819824</c:v>
                </c:pt>
                <c:pt idx="402">
                  <c:v>908.00900077819824</c:v>
                </c:pt>
                <c:pt idx="403">
                  <c:v>908.00900077819824</c:v>
                </c:pt>
                <c:pt idx="404">
                  <c:v>908.00048637390137</c:v>
                </c:pt>
                <c:pt idx="405">
                  <c:v>908.00048637390137</c:v>
                </c:pt>
                <c:pt idx="406">
                  <c:v>907.5034008026123</c:v>
                </c:pt>
                <c:pt idx="407">
                  <c:v>909.47855949401855</c:v>
                </c:pt>
                <c:pt idx="408">
                  <c:v>909.47855949401855</c:v>
                </c:pt>
                <c:pt idx="409">
                  <c:v>910.1093578338623</c:v>
                </c:pt>
                <c:pt idx="410">
                  <c:v>908.72114372253418</c:v>
                </c:pt>
                <c:pt idx="411">
                  <c:v>908.72114372253418</c:v>
                </c:pt>
                <c:pt idx="412">
                  <c:v>909.79617118835449</c:v>
                </c:pt>
                <c:pt idx="413">
                  <c:v>910.57462120056152</c:v>
                </c:pt>
                <c:pt idx="414">
                  <c:v>910.03703117370605</c:v>
                </c:pt>
                <c:pt idx="415">
                  <c:v>911.04501152038574</c:v>
                </c:pt>
                <c:pt idx="416">
                  <c:v>911.04501152038574</c:v>
                </c:pt>
                <c:pt idx="417">
                  <c:v>911.63796043395996</c:v>
                </c:pt>
                <c:pt idx="418">
                  <c:v>913.73200035095215</c:v>
                </c:pt>
                <c:pt idx="419">
                  <c:v>913.73200035095215</c:v>
                </c:pt>
                <c:pt idx="420">
                  <c:v>914.07828330993652</c:v>
                </c:pt>
                <c:pt idx="421">
                  <c:v>913.3212947845459</c:v>
                </c:pt>
                <c:pt idx="422">
                  <c:v>913.3212947845459</c:v>
                </c:pt>
                <c:pt idx="423">
                  <c:v>906.15617942810059</c:v>
                </c:pt>
                <c:pt idx="424">
                  <c:v>904.34981346130371</c:v>
                </c:pt>
                <c:pt idx="425">
                  <c:v>904.34981346130371</c:v>
                </c:pt>
                <c:pt idx="426">
                  <c:v>906.16240501403809</c:v>
                </c:pt>
                <c:pt idx="427">
                  <c:v>819.95977592468262</c:v>
                </c:pt>
                <c:pt idx="428">
                  <c:v>819.95977592468262</c:v>
                </c:pt>
                <c:pt idx="429">
                  <c:v>818.35806846618652</c:v>
                </c:pt>
                <c:pt idx="430">
                  <c:v>814.75038719177246</c:v>
                </c:pt>
                <c:pt idx="431">
                  <c:v>814.75038719177246</c:v>
                </c:pt>
                <c:pt idx="432">
                  <c:v>814.92284202575684</c:v>
                </c:pt>
                <c:pt idx="433">
                  <c:v>819.46889305114746</c:v>
                </c:pt>
                <c:pt idx="434">
                  <c:v>819.46889305114746</c:v>
                </c:pt>
                <c:pt idx="435">
                  <c:v>818.92723655700684</c:v>
                </c:pt>
                <c:pt idx="436">
                  <c:v>819.80170249938965</c:v>
                </c:pt>
                <c:pt idx="437">
                  <c:v>819.80170249938965</c:v>
                </c:pt>
                <c:pt idx="438">
                  <c:v>820.33046531677246</c:v>
                </c:pt>
                <c:pt idx="439">
                  <c:v>824.61409568786621</c:v>
                </c:pt>
                <c:pt idx="440">
                  <c:v>824.61409568786621</c:v>
                </c:pt>
                <c:pt idx="441">
                  <c:v>824.68368339538574</c:v>
                </c:pt>
                <c:pt idx="442">
                  <c:v>822.94936943054199</c:v>
                </c:pt>
                <c:pt idx="443">
                  <c:v>822.94936943054199</c:v>
                </c:pt>
                <c:pt idx="444">
                  <c:v>822.28085136413574</c:v>
                </c:pt>
                <c:pt idx="445">
                  <c:v>824.95565605163574</c:v>
                </c:pt>
                <c:pt idx="446">
                  <c:v>824.95565605163574</c:v>
                </c:pt>
                <c:pt idx="447">
                  <c:v>827.01128196716309</c:v>
                </c:pt>
                <c:pt idx="448">
                  <c:v>626.39500999450684</c:v>
                </c:pt>
                <c:pt idx="449">
                  <c:v>626.39500999450684</c:v>
                </c:pt>
                <c:pt idx="450">
                  <c:v>624.71359062194824</c:v>
                </c:pt>
                <c:pt idx="451">
                  <c:v>624.80926322937012</c:v>
                </c:pt>
                <c:pt idx="452">
                  <c:v>624.80926322937012</c:v>
                </c:pt>
                <c:pt idx="453">
                  <c:v>624.53738212585449</c:v>
                </c:pt>
                <c:pt idx="454">
                  <c:v>626.32830619812012</c:v>
                </c:pt>
                <c:pt idx="455">
                  <c:v>626.32830619812012</c:v>
                </c:pt>
                <c:pt idx="456">
                  <c:v>626.61908531188965</c:v>
                </c:pt>
                <c:pt idx="457">
                  <c:v>623.61629295349121</c:v>
                </c:pt>
                <c:pt idx="458">
                  <c:v>623.61629295349121</c:v>
                </c:pt>
                <c:pt idx="459">
                  <c:v>623.01619529724121</c:v>
                </c:pt>
                <c:pt idx="460">
                  <c:v>626.41472434997559</c:v>
                </c:pt>
                <c:pt idx="461">
                  <c:v>626.41472434997559</c:v>
                </c:pt>
                <c:pt idx="462">
                  <c:v>628.34479331970215</c:v>
                </c:pt>
                <c:pt idx="463">
                  <c:v>829.95641136169434</c:v>
                </c:pt>
                <c:pt idx="464">
                  <c:v>829.95641136169434</c:v>
                </c:pt>
                <c:pt idx="465">
                  <c:v>828.05814170837402</c:v>
                </c:pt>
                <c:pt idx="466">
                  <c:v>627.58148765563965</c:v>
                </c:pt>
                <c:pt idx="467">
                  <c:v>627.58148765563965</c:v>
                </c:pt>
                <c:pt idx="468">
                  <c:v>627.77997398376465</c:v>
                </c:pt>
                <c:pt idx="469">
                  <c:v>628.74638938903809</c:v>
                </c:pt>
                <c:pt idx="470">
                  <c:v>628.74638938903809</c:v>
                </c:pt>
                <c:pt idx="471">
                  <c:v>628.30975914001465</c:v>
                </c:pt>
                <c:pt idx="472">
                  <c:v>625.30216026306152</c:v>
                </c:pt>
                <c:pt idx="473">
                  <c:v>625.30216026306152</c:v>
                </c:pt>
                <c:pt idx="474">
                  <c:v>625.66137504577637</c:v>
                </c:pt>
                <c:pt idx="475">
                  <c:v>626.16694450378418</c:v>
                </c:pt>
                <c:pt idx="476">
                  <c:v>626.16694450378418</c:v>
                </c:pt>
                <c:pt idx="477">
                  <c:v>664.72466468811035</c:v>
                </c:pt>
                <c:pt idx="478">
                  <c:v>664.61698341369629</c:v>
                </c:pt>
                <c:pt idx="479">
                  <c:v>664.61698341369629</c:v>
                </c:pt>
                <c:pt idx="480">
                  <c:v>664.80082893371582</c:v>
                </c:pt>
              </c:numCache>
            </c:numRef>
          </c:val>
        </c:ser>
        <c:dLbls>
          <c:showLegendKey val="0"/>
          <c:showVal val="0"/>
          <c:showCatName val="0"/>
          <c:showSerName val="0"/>
          <c:showPercent val="0"/>
          <c:showBubbleSize val="0"/>
        </c:dLbls>
        <c:axId val="594949280"/>
        <c:axId val="594956336"/>
      </c:areaChart>
      <c:lineChart>
        <c:grouping val="standard"/>
        <c:varyColors val="0"/>
        <c:ser>
          <c:idx val="1"/>
          <c:order val="2"/>
          <c:tx>
            <c:strRef>
              <c:f>'Wrong+SuspiciousPRC'!$AC$5</c:f>
              <c:strCache>
                <c:ptCount val="1"/>
                <c:pt idx="0">
                  <c:v>PRC Total</c:v>
                </c:pt>
              </c:strCache>
            </c:strRef>
          </c:tx>
          <c:spPr>
            <a:ln w="28575" cap="rnd">
              <a:solidFill>
                <a:srgbClr val="003865"/>
              </a:solidFill>
              <a:round/>
            </a:ln>
            <a:effectLst/>
          </c:spPr>
          <c:marker>
            <c:symbol val="none"/>
          </c:marker>
          <c:cat>
            <c:numRef>
              <c:f>'Wrong+SuspiciousPRC'!$B$6:$B$486</c:f>
              <c:numCache>
                <c:formatCode>h:mm\ AM/PM</c:formatCode>
                <c:ptCount val="481"/>
                <c:pt idx="0">
                  <c:v>5.7638888888888885E-2</c:v>
                </c:pt>
                <c:pt idx="1">
                  <c:v>5.768518518518518E-2</c:v>
                </c:pt>
                <c:pt idx="2">
                  <c:v>5.7731481481481474E-2</c:v>
                </c:pt>
                <c:pt idx="3">
                  <c:v>5.7777777777777782E-2</c:v>
                </c:pt>
                <c:pt idx="4">
                  <c:v>5.7824074074074076E-2</c:v>
                </c:pt>
                <c:pt idx="5">
                  <c:v>5.7870370370370371E-2</c:v>
                </c:pt>
                <c:pt idx="6">
                  <c:v>5.7916666666666665E-2</c:v>
                </c:pt>
                <c:pt idx="7">
                  <c:v>5.7962962962962959E-2</c:v>
                </c:pt>
                <c:pt idx="8">
                  <c:v>5.800925925925926E-2</c:v>
                </c:pt>
                <c:pt idx="9">
                  <c:v>5.8055555555555555E-2</c:v>
                </c:pt>
                <c:pt idx="10">
                  <c:v>5.8101851851851849E-2</c:v>
                </c:pt>
                <c:pt idx="11">
                  <c:v>5.814814814814815E-2</c:v>
                </c:pt>
                <c:pt idx="12">
                  <c:v>5.8194444444444444E-2</c:v>
                </c:pt>
                <c:pt idx="13">
                  <c:v>5.8240740740740739E-2</c:v>
                </c:pt>
                <c:pt idx="14">
                  <c:v>5.8287037037037033E-2</c:v>
                </c:pt>
                <c:pt idx="15">
                  <c:v>5.8333333333333327E-2</c:v>
                </c:pt>
                <c:pt idx="16">
                  <c:v>5.8379629629629635E-2</c:v>
                </c:pt>
                <c:pt idx="17">
                  <c:v>5.842592592592593E-2</c:v>
                </c:pt>
                <c:pt idx="18">
                  <c:v>5.8472222222222224E-2</c:v>
                </c:pt>
                <c:pt idx="19">
                  <c:v>5.8518518518518518E-2</c:v>
                </c:pt>
                <c:pt idx="20">
                  <c:v>5.8564814814814813E-2</c:v>
                </c:pt>
                <c:pt idx="21">
                  <c:v>5.8611111111111114E-2</c:v>
                </c:pt>
                <c:pt idx="22">
                  <c:v>5.8657407407407408E-2</c:v>
                </c:pt>
                <c:pt idx="23">
                  <c:v>5.8703703703703702E-2</c:v>
                </c:pt>
                <c:pt idx="24">
                  <c:v>5.8750000000000004E-2</c:v>
                </c:pt>
                <c:pt idx="25">
                  <c:v>5.8796296296296298E-2</c:v>
                </c:pt>
                <c:pt idx="26">
                  <c:v>5.8842592592592592E-2</c:v>
                </c:pt>
                <c:pt idx="27">
                  <c:v>5.8888888888888886E-2</c:v>
                </c:pt>
                <c:pt idx="28">
                  <c:v>5.8935185185185181E-2</c:v>
                </c:pt>
                <c:pt idx="29">
                  <c:v>5.8981481481481489E-2</c:v>
                </c:pt>
                <c:pt idx="30">
                  <c:v>5.9027777777777783E-2</c:v>
                </c:pt>
                <c:pt idx="31">
                  <c:v>5.9074074074074077E-2</c:v>
                </c:pt>
                <c:pt idx="32">
                  <c:v>5.9120370370370372E-2</c:v>
                </c:pt>
                <c:pt idx="33">
                  <c:v>5.9166666666666666E-2</c:v>
                </c:pt>
                <c:pt idx="34">
                  <c:v>5.9212962962962967E-2</c:v>
                </c:pt>
                <c:pt idx="35">
                  <c:v>5.9259259259259262E-2</c:v>
                </c:pt>
                <c:pt idx="36">
                  <c:v>5.9305555555555556E-2</c:v>
                </c:pt>
                <c:pt idx="37">
                  <c:v>5.935185185185185E-2</c:v>
                </c:pt>
                <c:pt idx="38">
                  <c:v>5.9398148148148144E-2</c:v>
                </c:pt>
                <c:pt idx="39">
                  <c:v>5.9444444444444446E-2</c:v>
                </c:pt>
                <c:pt idx="40">
                  <c:v>5.949074074074074E-2</c:v>
                </c:pt>
                <c:pt idx="41">
                  <c:v>5.9537037037037034E-2</c:v>
                </c:pt>
                <c:pt idx="42">
                  <c:v>5.9583333333333328E-2</c:v>
                </c:pt>
                <c:pt idx="43">
                  <c:v>5.9629629629629623E-2</c:v>
                </c:pt>
                <c:pt idx="44">
                  <c:v>5.9675925925925931E-2</c:v>
                </c:pt>
                <c:pt idx="45">
                  <c:v>5.9722222222222225E-2</c:v>
                </c:pt>
                <c:pt idx="46">
                  <c:v>5.9768518518518519E-2</c:v>
                </c:pt>
                <c:pt idx="47">
                  <c:v>5.9814814814814814E-2</c:v>
                </c:pt>
                <c:pt idx="48">
                  <c:v>5.9861111111111108E-2</c:v>
                </c:pt>
                <c:pt idx="49">
                  <c:v>5.9907407407407409E-2</c:v>
                </c:pt>
                <c:pt idx="50">
                  <c:v>5.9953703703703703E-2</c:v>
                </c:pt>
                <c:pt idx="51">
                  <c:v>0.06</c:v>
                </c:pt>
                <c:pt idx="52">
                  <c:v>6.0046296296296292E-2</c:v>
                </c:pt>
                <c:pt idx="53">
                  <c:v>6.0092592592592593E-2</c:v>
                </c:pt>
                <c:pt idx="54">
                  <c:v>6.0138888888888888E-2</c:v>
                </c:pt>
                <c:pt idx="55">
                  <c:v>6.0185185185185182E-2</c:v>
                </c:pt>
                <c:pt idx="56">
                  <c:v>6.0231481481481476E-2</c:v>
                </c:pt>
                <c:pt idx="57">
                  <c:v>6.0277777777777784E-2</c:v>
                </c:pt>
                <c:pt idx="58">
                  <c:v>6.0324074074074079E-2</c:v>
                </c:pt>
                <c:pt idx="59">
                  <c:v>6.0370370370370373E-2</c:v>
                </c:pt>
                <c:pt idx="60">
                  <c:v>6.0416666666666667E-2</c:v>
                </c:pt>
                <c:pt idx="61">
                  <c:v>6.0462962962962961E-2</c:v>
                </c:pt>
                <c:pt idx="62">
                  <c:v>6.0509259259259263E-2</c:v>
                </c:pt>
                <c:pt idx="63">
                  <c:v>6.0555555555555557E-2</c:v>
                </c:pt>
                <c:pt idx="64">
                  <c:v>6.0601851851851851E-2</c:v>
                </c:pt>
                <c:pt idx="65">
                  <c:v>6.0648148148148145E-2</c:v>
                </c:pt>
                <c:pt idx="66">
                  <c:v>6.069444444444444E-2</c:v>
                </c:pt>
                <c:pt idx="67">
                  <c:v>6.0740740740740741E-2</c:v>
                </c:pt>
                <c:pt idx="68">
                  <c:v>6.0787037037037035E-2</c:v>
                </c:pt>
                <c:pt idx="69">
                  <c:v>6.083333333333333E-2</c:v>
                </c:pt>
                <c:pt idx="70">
                  <c:v>6.0879629629629638E-2</c:v>
                </c:pt>
                <c:pt idx="71">
                  <c:v>6.0925925925925932E-2</c:v>
                </c:pt>
                <c:pt idx="72">
                  <c:v>6.0972222222222226E-2</c:v>
                </c:pt>
                <c:pt idx="73">
                  <c:v>6.1018518518518521E-2</c:v>
                </c:pt>
                <c:pt idx="74">
                  <c:v>6.1064814814814815E-2</c:v>
                </c:pt>
                <c:pt idx="75">
                  <c:v>6.1111111111111116E-2</c:v>
                </c:pt>
                <c:pt idx="76">
                  <c:v>6.115740740740741E-2</c:v>
                </c:pt>
                <c:pt idx="77">
                  <c:v>6.1203703703703705E-2</c:v>
                </c:pt>
                <c:pt idx="78">
                  <c:v>6.1249999999999999E-2</c:v>
                </c:pt>
                <c:pt idx="79">
                  <c:v>6.1296296296296293E-2</c:v>
                </c:pt>
                <c:pt idx="80">
                  <c:v>6.1342592592592594E-2</c:v>
                </c:pt>
                <c:pt idx="81">
                  <c:v>6.1388888888888889E-2</c:v>
                </c:pt>
                <c:pt idx="82">
                  <c:v>6.1435185185185183E-2</c:v>
                </c:pt>
                <c:pt idx="83">
                  <c:v>6.1481481481481477E-2</c:v>
                </c:pt>
                <c:pt idx="84">
                  <c:v>6.1527777777777772E-2</c:v>
                </c:pt>
                <c:pt idx="85">
                  <c:v>6.157407407407408E-2</c:v>
                </c:pt>
                <c:pt idx="86">
                  <c:v>6.1620370370370374E-2</c:v>
                </c:pt>
                <c:pt idx="87">
                  <c:v>6.1666666666666668E-2</c:v>
                </c:pt>
                <c:pt idx="88">
                  <c:v>6.1712962962962963E-2</c:v>
                </c:pt>
                <c:pt idx="89">
                  <c:v>6.1759259259259257E-2</c:v>
                </c:pt>
                <c:pt idx="90">
                  <c:v>6.1805555555555558E-2</c:v>
                </c:pt>
                <c:pt idx="91">
                  <c:v>6.1851851851851852E-2</c:v>
                </c:pt>
                <c:pt idx="92">
                  <c:v>6.1898148148148147E-2</c:v>
                </c:pt>
                <c:pt idx="93">
                  <c:v>6.1944444444444441E-2</c:v>
                </c:pt>
                <c:pt idx="94">
                  <c:v>6.1990740740740735E-2</c:v>
                </c:pt>
                <c:pt idx="95">
                  <c:v>6.2037037037037036E-2</c:v>
                </c:pt>
                <c:pt idx="96">
                  <c:v>6.2083333333333331E-2</c:v>
                </c:pt>
                <c:pt idx="97">
                  <c:v>6.2129629629629625E-2</c:v>
                </c:pt>
                <c:pt idx="98">
                  <c:v>6.2175925925925933E-2</c:v>
                </c:pt>
                <c:pt idx="99">
                  <c:v>6.2222222222222227E-2</c:v>
                </c:pt>
                <c:pt idx="100">
                  <c:v>6.2268518518518522E-2</c:v>
                </c:pt>
                <c:pt idx="101">
                  <c:v>6.2314814814814816E-2</c:v>
                </c:pt>
                <c:pt idx="102">
                  <c:v>6.236111111111111E-2</c:v>
                </c:pt>
                <c:pt idx="103">
                  <c:v>6.2407407407407411E-2</c:v>
                </c:pt>
                <c:pt idx="104">
                  <c:v>6.2453703703703706E-2</c:v>
                </c:pt>
                <c:pt idx="105">
                  <c:v>6.25E-2</c:v>
                </c:pt>
                <c:pt idx="106">
                  <c:v>6.2546296296296294E-2</c:v>
                </c:pt>
                <c:pt idx="107">
                  <c:v>6.2592592592592589E-2</c:v>
                </c:pt>
                <c:pt idx="108">
                  <c:v>6.2638888888888897E-2</c:v>
                </c:pt>
                <c:pt idx="109">
                  <c:v>6.2685185185185191E-2</c:v>
                </c:pt>
                <c:pt idx="110">
                  <c:v>6.2731481481481485E-2</c:v>
                </c:pt>
                <c:pt idx="111">
                  <c:v>6.277777777777778E-2</c:v>
                </c:pt>
                <c:pt idx="112">
                  <c:v>6.2824074074074074E-2</c:v>
                </c:pt>
                <c:pt idx="113">
                  <c:v>6.2870370370370368E-2</c:v>
                </c:pt>
                <c:pt idx="114">
                  <c:v>6.2916666666666662E-2</c:v>
                </c:pt>
                <c:pt idx="115">
                  <c:v>6.2962962962962957E-2</c:v>
                </c:pt>
                <c:pt idx="116">
                  <c:v>6.3009259259259265E-2</c:v>
                </c:pt>
                <c:pt idx="117">
                  <c:v>6.3055555555555545E-2</c:v>
                </c:pt>
                <c:pt idx="118">
                  <c:v>6.3101851851851853E-2</c:v>
                </c:pt>
                <c:pt idx="119">
                  <c:v>6.3148148148148148E-2</c:v>
                </c:pt>
                <c:pt idx="120">
                  <c:v>6.3194444444444442E-2</c:v>
                </c:pt>
                <c:pt idx="121">
                  <c:v>6.324074074074075E-2</c:v>
                </c:pt>
                <c:pt idx="122">
                  <c:v>6.3287037037037031E-2</c:v>
                </c:pt>
                <c:pt idx="123">
                  <c:v>6.3333333333333339E-2</c:v>
                </c:pt>
                <c:pt idx="124">
                  <c:v>6.3379629629629633E-2</c:v>
                </c:pt>
                <c:pt idx="125">
                  <c:v>6.3425925925925927E-2</c:v>
                </c:pt>
                <c:pt idx="126">
                  <c:v>6.3472222222222222E-2</c:v>
                </c:pt>
                <c:pt idx="127">
                  <c:v>6.3518518518518516E-2</c:v>
                </c:pt>
                <c:pt idx="128">
                  <c:v>6.356481481481481E-2</c:v>
                </c:pt>
                <c:pt idx="129">
                  <c:v>6.3611111111111118E-2</c:v>
                </c:pt>
                <c:pt idx="130">
                  <c:v>6.3657407407407399E-2</c:v>
                </c:pt>
                <c:pt idx="131">
                  <c:v>6.3703703703703707E-2</c:v>
                </c:pt>
                <c:pt idx="132">
                  <c:v>6.3750000000000001E-2</c:v>
                </c:pt>
                <c:pt idx="133">
                  <c:v>6.3796296296296295E-2</c:v>
                </c:pt>
                <c:pt idx="134">
                  <c:v>6.3842592592592604E-2</c:v>
                </c:pt>
                <c:pt idx="135">
                  <c:v>6.3888888888888884E-2</c:v>
                </c:pt>
                <c:pt idx="136">
                  <c:v>6.3935185185185192E-2</c:v>
                </c:pt>
                <c:pt idx="137">
                  <c:v>6.3981481481481486E-2</c:v>
                </c:pt>
                <c:pt idx="138">
                  <c:v>6.4027777777777781E-2</c:v>
                </c:pt>
                <c:pt idx="139">
                  <c:v>6.4074074074074075E-2</c:v>
                </c:pt>
                <c:pt idx="140">
                  <c:v>6.4120370370370369E-2</c:v>
                </c:pt>
                <c:pt idx="141">
                  <c:v>6.4166666666666664E-2</c:v>
                </c:pt>
                <c:pt idx="142">
                  <c:v>6.4212962962962958E-2</c:v>
                </c:pt>
                <c:pt idx="143">
                  <c:v>6.4259259259259252E-2</c:v>
                </c:pt>
                <c:pt idx="144">
                  <c:v>6.430555555555556E-2</c:v>
                </c:pt>
                <c:pt idx="145">
                  <c:v>6.4351851851851841E-2</c:v>
                </c:pt>
                <c:pt idx="146">
                  <c:v>6.4398148148148149E-2</c:v>
                </c:pt>
                <c:pt idx="147">
                  <c:v>6.4444444444444443E-2</c:v>
                </c:pt>
                <c:pt idx="148">
                  <c:v>6.4490740740740737E-2</c:v>
                </c:pt>
                <c:pt idx="149">
                  <c:v>6.4537037037037046E-2</c:v>
                </c:pt>
                <c:pt idx="150">
                  <c:v>6.458333333333334E-2</c:v>
                </c:pt>
                <c:pt idx="151">
                  <c:v>6.4629629629629634E-2</c:v>
                </c:pt>
                <c:pt idx="152">
                  <c:v>6.4675925925925928E-2</c:v>
                </c:pt>
                <c:pt idx="153">
                  <c:v>6.4722222222222223E-2</c:v>
                </c:pt>
                <c:pt idx="154">
                  <c:v>6.4768518518518517E-2</c:v>
                </c:pt>
                <c:pt idx="155">
                  <c:v>6.4814814814814811E-2</c:v>
                </c:pt>
                <c:pt idx="156">
                  <c:v>6.4861111111111105E-2</c:v>
                </c:pt>
                <c:pt idx="157">
                  <c:v>6.4907407407407414E-2</c:v>
                </c:pt>
                <c:pt idx="158">
                  <c:v>6.4953703703703694E-2</c:v>
                </c:pt>
                <c:pt idx="159">
                  <c:v>6.5000000000000002E-2</c:v>
                </c:pt>
                <c:pt idx="160">
                  <c:v>6.5046296296296297E-2</c:v>
                </c:pt>
                <c:pt idx="161">
                  <c:v>6.5092592592592591E-2</c:v>
                </c:pt>
                <c:pt idx="162">
                  <c:v>6.5138888888888885E-2</c:v>
                </c:pt>
                <c:pt idx="163">
                  <c:v>6.5185185185185179E-2</c:v>
                </c:pt>
                <c:pt idx="164">
                  <c:v>6.5231481481481488E-2</c:v>
                </c:pt>
                <c:pt idx="165">
                  <c:v>6.5277777777777782E-2</c:v>
                </c:pt>
                <c:pt idx="166">
                  <c:v>6.5324074074074076E-2</c:v>
                </c:pt>
                <c:pt idx="167">
                  <c:v>6.537037037037037E-2</c:v>
                </c:pt>
                <c:pt idx="168">
                  <c:v>6.5416666666666665E-2</c:v>
                </c:pt>
                <c:pt idx="169">
                  <c:v>6.5462962962962959E-2</c:v>
                </c:pt>
                <c:pt idx="170">
                  <c:v>6.5509259259259267E-2</c:v>
                </c:pt>
                <c:pt idx="171">
                  <c:v>6.5555555555555547E-2</c:v>
                </c:pt>
                <c:pt idx="172">
                  <c:v>6.5601851851851856E-2</c:v>
                </c:pt>
                <c:pt idx="173">
                  <c:v>6.5648148148148136E-2</c:v>
                </c:pt>
                <c:pt idx="174">
                  <c:v>6.5694444444444444E-2</c:v>
                </c:pt>
                <c:pt idx="175">
                  <c:v>6.5740740740740738E-2</c:v>
                </c:pt>
                <c:pt idx="176">
                  <c:v>6.5787037037037033E-2</c:v>
                </c:pt>
                <c:pt idx="177">
                  <c:v>6.5833333333333341E-2</c:v>
                </c:pt>
                <c:pt idx="178">
                  <c:v>6.5879629629629635E-2</c:v>
                </c:pt>
                <c:pt idx="179">
                  <c:v>6.5925925925925929E-2</c:v>
                </c:pt>
                <c:pt idx="180">
                  <c:v>6.5972222222222224E-2</c:v>
                </c:pt>
                <c:pt idx="181">
                  <c:v>6.6018518518518518E-2</c:v>
                </c:pt>
                <c:pt idx="182">
                  <c:v>6.6064814814814812E-2</c:v>
                </c:pt>
                <c:pt idx="183">
                  <c:v>6.6111111111111107E-2</c:v>
                </c:pt>
                <c:pt idx="184">
                  <c:v>6.6157407407407401E-2</c:v>
                </c:pt>
                <c:pt idx="185">
                  <c:v>6.6203703703703709E-2</c:v>
                </c:pt>
                <c:pt idx="186">
                  <c:v>6.6249999999999989E-2</c:v>
                </c:pt>
                <c:pt idx="187">
                  <c:v>6.6296296296296298E-2</c:v>
                </c:pt>
                <c:pt idx="188">
                  <c:v>6.6342592592592592E-2</c:v>
                </c:pt>
                <c:pt idx="189">
                  <c:v>6.6388888888888886E-2</c:v>
                </c:pt>
                <c:pt idx="190">
                  <c:v>6.6435185185185194E-2</c:v>
                </c:pt>
                <c:pt idx="191">
                  <c:v>6.6481481481481489E-2</c:v>
                </c:pt>
                <c:pt idx="192">
                  <c:v>6.6527777777777783E-2</c:v>
                </c:pt>
                <c:pt idx="193">
                  <c:v>6.6574074074074077E-2</c:v>
                </c:pt>
                <c:pt idx="194">
                  <c:v>6.6620370370370371E-2</c:v>
                </c:pt>
                <c:pt idx="195">
                  <c:v>6.6666666666666666E-2</c:v>
                </c:pt>
                <c:pt idx="196">
                  <c:v>6.671296296296296E-2</c:v>
                </c:pt>
                <c:pt idx="197">
                  <c:v>6.6759259259259254E-2</c:v>
                </c:pt>
                <c:pt idx="198">
                  <c:v>6.6805555555555562E-2</c:v>
                </c:pt>
                <c:pt idx="199">
                  <c:v>6.6851851851851843E-2</c:v>
                </c:pt>
                <c:pt idx="200">
                  <c:v>6.6898148148148151E-2</c:v>
                </c:pt>
                <c:pt idx="201">
                  <c:v>6.6944444444444445E-2</c:v>
                </c:pt>
                <c:pt idx="202">
                  <c:v>6.699074074074074E-2</c:v>
                </c:pt>
                <c:pt idx="203">
                  <c:v>6.7037037037037034E-2</c:v>
                </c:pt>
                <c:pt idx="204">
                  <c:v>6.7083333333333328E-2</c:v>
                </c:pt>
                <c:pt idx="205">
                  <c:v>6.7129629629629636E-2</c:v>
                </c:pt>
                <c:pt idx="206">
                  <c:v>6.7175925925925931E-2</c:v>
                </c:pt>
                <c:pt idx="207">
                  <c:v>6.7222222222222225E-2</c:v>
                </c:pt>
                <c:pt idx="208">
                  <c:v>6.7268518518518519E-2</c:v>
                </c:pt>
                <c:pt idx="209">
                  <c:v>6.7314814814814813E-2</c:v>
                </c:pt>
                <c:pt idx="210">
                  <c:v>6.7361111111111108E-2</c:v>
                </c:pt>
                <c:pt idx="211">
                  <c:v>6.7407407407407416E-2</c:v>
                </c:pt>
                <c:pt idx="212">
                  <c:v>6.7453703703703696E-2</c:v>
                </c:pt>
                <c:pt idx="213">
                  <c:v>6.7500000000000004E-2</c:v>
                </c:pt>
                <c:pt idx="214">
                  <c:v>6.7546296296296285E-2</c:v>
                </c:pt>
                <c:pt idx="215">
                  <c:v>6.7592592592592593E-2</c:v>
                </c:pt>
                <c:pt idx="216">
                  <c:v>6.7638888888888887E-2</c:v>
                </c:pt>
                <c:pt idx="217">
                  <c:v>6.7685185185185182E-2</c:v>
                </c:pt>
                <c:pt idx="218">
                  <c:v>6.773148148148149E-2</c:v>
                </c:pt>
                <c:pt idx="219">
                  <c:v>6.7777777777777784E-2</c:v>
                </c:pt>
                <c:pt idx="220">
                  <c:v>6.7824074074074078E-2</c:v>
                </c:pt>
                <c:pt idx="221">
                  <c:v>6.7870370370370373E-2</c:v>
                </c:pt>
                <c:pt idx="222">
                  <c:v>6.7916666666666667E-2</c:v>
                </c:pt>
                <c:pt idx="223">
                  <c:v>6.7962962962962961E-2</c:v>
                </c:pt>
                <c:pt idx="224">
                  <c:v>6.8009259259259255E-2</c:v>
                </c:pt>
                <c:pt idx="225">
                  <c:v>6.805555555555555E-2</c:v>
                </c:pt>
                <c:pt idx="226">
                  <c:v>6.8101851851851858E-2</c:v>
                </c:pt>
                <c:pt idx="227">
                  <c:v>6.8148148148148138E-2</c:v>
                </c:pt>
                <c:pt idx="228">
                  <c:v>6.8194444444444446E-2</c:v>
                </c:pt>
                <c:pt idx="229">
                  <c:v>6.8240740740740741E-2</c:v>
                </c:pt>
                <c:pt idx="230">
                  <c:v>6.8287037037037035E-2</c:v>
                </c:pt>
                <c:pt idx="231">
                  <c:v>6.8333333333333343E-2</c:v>
                </c:pt>
                <c:pt idx="232">
                  <c:v>6.8379629629629637E-2</c:v>
                </c:pt>
                <c:pt idx="233">
                  <c:v>6.8425925925925932E-2</c:v>
                </c:pt>
                <c:pt idx="234">
                  <c:v>6.8472222222222226E-2</c:v>
                </c:pt>
                <c:pt idx="235">
                  <c:v>6.851851851851852E-2</c:v>
                </c:pt>
                <c:pt idx="236">
                  <c:v>6.8564814814814815E-2</c:v>
                </c:pt>
                <c:pt idx="237">
                  <c:v>6.8611111111111109E-2</c:v>
                </c:pt>
                <c:pt idx="238">
                  <c:v>6.8657407407407403E-2</c:v>
                </c:pt>
                <c:pt idx="239">
                  <c:v>6.8703703703703697E-2</c:v>
                </c:pt>
                <c:pt idx="240">
                  <c:v>6.8749999999999992E-2</c:v>
                </c:pt>
                <c:pt idx="241">
                  <c:v>6.87962962962963E-2</c:v>
                </c:pt>
                <c:pt idx="242">
                  <c:v>6.8842592592592594E-2</c:v>
                </c:pt>
                <c:pt idx="243">
                  <c:v>6.8888888888888888E-2</c:v>
                </c:pt>
                <c:pt idx="244">
                  <c:v>6.8935185185185183E-2</c:v>
                </c:pt>
                <c:pt idx="245">
                  <c:v>6.8981481481481477E-2</c:v>
                </c:pt>
                <c:pt idx="246">
                  <c:v>6.9027777777777785E-2</c:v>
                </c:pt>
                <c:pt idx="247">
                  <c:v>6.9074074074074079E-2</c:v>
                </c:pt>
                <c:pt idx="248">
                  <c:v>6.9120370370370374E-2</c:v>
                </c:pt>
                <c:pt idx="249">
                  <c:v>6.9166666666666668E-2</c:v>
                </c:pt>
                <c:pt idx="250">
                  <c:v>6.9212962962962962E-2</c:v>
                </c:pt>
                <c:pt idx="251">
                  <c:v>6.9259259259259257E-2</c:v>
                </c:pt>
                <c:pt idx="252">
                  <c:v>6.9305555555555551E-2</c:v>
                </c:pt>
                <c:pt idx="253">
                  <c:v>6.9351851851851845E-2</c:v>
                </c:pt>
                <c:pt idx="254">
                  <c:v>6.9398148148148139E-2</c:v>
                </c:pt>
                <c:pt idx="255">
                  <c:v>6.9444444444444434E-2</c:v>
                </c:pt>
                <c:pt idx="256">
                  <c:v>6.9490740740740742E-2</c:v>
                </c:pt>
                <c:pt idx="257">
                  <c:v>6.9537037037037036E-2</c:v>
                </c:pt>
                <c:pt idx="258">
                  <c:v>6.958333333333333E-2</c:v>
                </c:pt>
                <c:pt idx="259">
                  <c:v>6.9629629629629639E-2</c:v>
                </c:pt>
                <c:pt idx="260">
                  <c:v>6.9675925925925933E-2</c:v>
                </c:pt>
                <c:pt idx="261">
                  <c:v>6.9722222222222227E-2</c:v>
                </c:pt>
                <c:pt idx="262">
                  <c:v>6.9768518518518521E-2</c:v>
                </c:pt>
                <c:pt idx="263">
                  <c:v>6.9814814814814816E-2</c:v>
                </c:pt>
                <c:pt idx="264">
                  <c:v>6.986111111111111E-2</c:v>
                </c:pt>
                <c:pt idx="265">
                  <c:v>6.9907407407407404E-2</c:v>
                </c:pt>
                <c:pt idx="266">
                  <c:v>6.9953703703703699E-2</c:v>
                </c:pt>
                <c:pt idx="267">
                  <c:v>6.9999999999999993E-2</c:v>
                </c:pt>
                <c:pt idx="268">
                  <c:v>7.0046296296296287E-2</c:v>
                </c:pt>
                <c:pt idx="269">
                  <c:v>7.0092592592592595E-2</c:v>
                </c:pt>
                <c:pt idx="270">
                  <c:v>7.013888888888889E-2</c:v>
                </c:pt>
                <c:pt idx="271">
                  <c:v>7.0185185185185184E-2</c:v>
                </c:pt>
                <c:pt idx="272">
                  <c:v>7.0231481481481492E-2</c:v>
                </c:pt>
                <c:pt idx="273">
                  <c:v>7.0277777777777786E-2</c:v>
                </c:pt>
                <c:pt idx="274">
                  <c:v>7.0324074074074081E-2</c:v>
                </c:pt>
                <c:pt idx="275">
                  <c:v>7.0370370370370375E-2</c:v>
                </c:pt>
                <c:pt idx="276">
                  <c:v>7.0416666666666669E-2</c:v>
                </c:pt>
                <c:pt idx="277">
                  <c:v>7.0462962962962963E-2</c:v>
                </c:pt>
                <c:pt idx="278">
                  <c:v>7.0509259259259258E-2</c:v>
                </c:pt>
                <c:pt idx="279">
                  <c:v>7.0555555555555552E-2</c:v>
                </c:pt>
                <c:pt idx="280">
                  <c:v>7.0601851851851846E-2</c:v>
                </c:pt>
                <c:pt idx="281">
                  <c:v>7.064814814814814E-2</c:v>
                </c:pt>
                <c:pt idx="282">
                  <c:v>7.0694444444444449E-2</c:v>
                </c:pt>
                <c:pt idx="283">
                  <c:v>7.0740740740740743E-2</c:v>
                </c:pt>
                <c:pt idx="284">
                  <c:v>7.0787037037037037E-2</c:v>
                </c:pt>
                <c:pt idx="285">
                  <c:v>7.0833333333333331E-2</c:v>
                </c:pt>
                <c:pt idx="286">
                  <c:v>7.0879629629629626E-2</c:v>
                </c:pt>
                <c:pt idx="287">
                  <c:v>7.0925925925925934E-2</c:v>
                </c:pt>
                <c:pt idx="288">
                  <c:v>7.0972222222222228E-2</c:v>
                </c:pt>
                <c:pt idx="289">
                  <c:v>7.1018518518518522E-2</c:v>
                </c:pt>
                <c:pt idx="290">
                  <c:v>7.1064814814814817E-2</c:v>
                </c:pt>
                <c:pt idx="291">
                  <c:v>7.1111111111111111E-2</c:v>
                </c:pt>
                <c:pt idx="292">
                  <c:v>7.1157407407407405E-2</c:v>
                </c:pt>
                <c:pt idx="293">
                  <c:v>7.12037037037037E-2</c:v>
                </c:pt>
                <c:pt idx="294">
                  <c:v>7.1249999999999994E-2</c:v>
                </c:pt>
                <c:pt idx="295">
                  <c:v>7.1296296296296288E-2</c:v>
                </c:pt>
                <c:pt idx="296">
                  <c:v>7.1342592592592582E-2</c:v>
                </c:pt>
                <c:pt idx="297">
                  <c:v>7.1388888888888891E-2</c:v>
                </c:pt>
                <c:pt idx="298">
                  <c:v>7.1435185185185185E-2</c:v>
                </c:pt>
                <c:pt idx="299">
                  <c:v>7.1481481481481479E-2</c:v>
                </c:pt>
                <c:pt idx="300">
                  <c:v>7.1527777777777787E-2</c:v>
                </c:pt>
                <c:pt idx="301">
                  <c:v>7.1574074074074082E-2</c:v>
                </c:pt>
                <c:pt idx="302">
                  <c:v>7.1620370370370376E-2</c:v>
                </c:pt>
                <c:pt idx="303">
                  <c:v>7.166666666666667E-2</c:v>
                </c:pt>
                <c:pt idx="304">
                  <c:v>7.1712962962962964E-2</c:v>
                </c:pt>
                <c:pt idx="305">
                  <c:v>7.1759259259259259E-2</c:v>
                </c:pt>
                <c:pt idx="306">
                  <c:v>7.1805555555555553E-2</c:v>
                </c:pt>
                <c:pt idx="307">
                  <c:v>7.1851851851851847E-2</c:v>
                </c:pt>
                <c:pt idx="308">
                  <c:v>7.1898148148148142E-2</c:v>
                </c:pt>
                <c:pt idx="309">
                  <c:v>7.1944444444444436E-2</c:v>
                </c:pt>
                <c:pt idx="310">
                  <c:v>7.1990740740740744E-2</c:v>
                </c:pt>
                <c:pt idx="311">
                  <c:v>7.2037037037037038E-2</c:v>
                </c:pt>
                <c:pt idx="312">
                  <c:v>7.2083333333333333E-2</c:v>
                </c:pt>
                <c:pt idx="313">
                  <c:v>7.2129629629629641E-2</c:v>
                </c:pt>
                <c:pt idx="314">
                  <c:v>7.2175925925925921E-2</c:v>
                </c:pt>
                <c:pt idx="315">
                  <c:v>7.2222222222222229E-2</c:v>
                </c:pt>
                <c:pt idx="316">
                  <c:v>7.2268518518518524E-2</c:v>
                </c:pt>
                <c:pt idx="317">
                  <c:v>7.2314814814814818E-2</c:v>
                </c:pt>
                <c:pt idx="318">
                  <c:v>7.2361111111111112E-2</c:v>
                </c:pt>
                <c:pt idx="319">
                  <c:v>7.2407407407407406E-2</c:v>
                </c:pt>
                <c:pt idx="320">
                  <c:v>7.2453703703703701E-2</c:v>
                </c:pt>
                <c:pt idx="321">
                  <c:v>7.2499999999999995E-2</c:v>
                </c:pt>
                <c:pt idx="322">
                  <c:v>7.2546296296296289E-2</c:v>
                </c:pt>
                <c:pt idx="323">
                  <c:v>7.2592592592592597E-2</c:v>
                </c:pt>
                <c:pt idx="324">
                  <c:v>7.2638888888888892E-2</c:v>
                </c:pt>
                <c:pt idx="325">
                  <c:v>7.2685185185185186E-2</c:v>
                </c:pt>
                <c:pt idx="326">
                  <c:v>7.273148148148148E-2</c:v>
                </c:pt>
                <c:pt idx="327">
                  <c:v>7.2777777777777775E-2</c:v>
                </c:pt>
                <c:pt idx="328">
                  <c:v>7.2824074074074083E-2</c:v>
                </c:pt>
                <c:pt idx="329">
                  <c:v>7.2870370370370363E-2</c:v>
                </c:pt>
                <c:pt idx="330">
                  <c:v>7.2916666666666671E-2</c:v>
                </c:pt>
                <c:pt idx="331">
                  <c:v>7.2962962962962966E-2</c:v>
                </c:pt>
                <c:pt idx="332">
                  <c:v>7.300925925925926E-2</c:v>
                </c:pt>
                <c:pt idx="333">
                  <c:v>7.3055555555555554E-2</c:v>
                </c:pt>
                <c:pt idx="334">
                  <c:v>7.3101851851851848E-2</c:v>
                </c:pt>
                <c:pt idx="335">
                  <c:v>7.3148148148148143E-2</c:v>
                </c:pt>
                <c:pt idx="336">
                  <c:v>7.3194444444444437E-2</c:v>
                </c:pt>
                <c:pt idx="337">
                  <c:v>7.3240740740740731E-2</c:v>
                </c:pt>
                <c:pt idx="338">
                  <c:v>7.3287037037037039E-2</c:v>
                </c:pt>
                <c:pt idx="339">
                  <c:v>7.3333333333333334E-2</c:v>
                </c:pt>
                <c:pt idx="340">
                  <c:v>7.3379629629629628E-2</c:v>
                </c:pt>
                <c:pt idx="341">
                  <c:v>7.3425925925925936E-2</c:v>
                </c:pt>
                <c:pt idx="342">
                  <c:v>7.3472222222222217E-2</c:v>
                </c:pt>
                <c:pt idx="343">
                  <c:v>7.3518518518518525E-2</c:v>
                </c:pt>
                <c:pt idx="344">
                  <c:v>7.3564814814814819E-2</c:v>
                </c:pt>
                <c:pt idx="345">
                  <c:v>7.3611111111111113E-2</c:v>
                </c:pt>
                <c:pt idx="346">
                  <c:v>7.3657407407407408E-2</c:v>
                </c:pt>
                <c:pt idx="347">
                  <c:v>7.3703703703703702E-2</c:v>
                </c:pt>
                <c:pt idx="348">
                  <c:v>7.3749999999999996E-2</c:v>
                </c:pt>
                <c:pt idx="349">
                  <c:v>7.379629629629629E-2</c:v>
                </c:pt>
                <c:pt idx="350">
                  <c:v>7.3842592592592585E-2</c:v>
                </c:pt>
                <c:pt idx="351">
                  <c:v>7.3888888888888893E-2</c:v>
                </c:pt>
                <c:pt idx="352">
                  <c:v>7.3935185185185187E-2</c:v>
                </c:pt>
                <c:pt idx="353">
                  <c:v>7.3981481481481481E-2</c:v>
                </c:pt>
                <c:pt idx="354">
                  <c:v>7.402777777777779E-2</c:v>
                </c:pt>
                <c:pt idx="355">
                  <c:v>7.407407407407407E-2</c:v>
                </c:pt>
                <c:pt idx="356">
                  <c:v>7.4120370370370378E-2</c:v>
                </c:pt>
                <c:pt idx="357">
                  <c:v>7.4166666666666659E-2</c:v>
                </c:pt>
                <c:pt idx="358">
                  <c:v>7.4212962962962967E-2</c:v>
                </c:pt>
                <c:pt idx="359">
                  <c:v>7.4259259259259261E-2</c:v>
                </c:pt>
                <c:pt idx="360">
                  <c:v>7.4305555555555555E-2</c:v>
                </c:pt>
                <c:pt idx="361">
                  <c:v>7.435185185185185E-2</c:v>
                </c:pt>
                <c:pt idx="362">
                  <c:v>7.4398148148148144E-2</c:v>
                </c:pt>
                <c:pt idx="363">
                  <c:v>7.4444444444444438E-2</c:v>
                </c:pt>
                <c:pt idx="364">
                  <c:v>7.4490740740740746E-2</c:v>
                </c:pt>
                <c:pt idx="365">
                  <c:v>7.4537037037037041E-2</c:v>
                </c:pt>
                <c:pt idx="366">
                  <c:v>7.4583333333333335E-2</c:v>
                </c:pt>
                <c:pt idx="367">
                  <c:v>7.4629629629629629E-2</c:v>
                </c:pt>
                <c:pt idx="368">
                  <c:v>7.4675925925925923E-2</c:v>
                </c:pt>
                <c:pt idx="369">
                  <c:v>7.4722222222222232E-2</c:v>
                </c:pt>
                <c:pt idx="370">
                  <c:v>7.4768518518518512E-2</c:v>
                </c:pt>
                <c:pt idx="371">
                  <c:v>7.481481481481482E-2</c:v>
                </c:pt>
                <c:pt idx="372">
                  <c:v>7.4861111111111114E-2</c:v>
                </c:pt>
                <c:pt idx="373">
                  <c:v>7.4907407407407409E-2</c:v>
                </c:pt>
                <c:pt idx="374">
                  <c:v>7.4953703703703703E-2</c:v>
                </c:pt>
                <c:pt idx="375">
                  <c:v>7.4999999999999997E-2</c:v>
                </c:pt>
                <c:pt idx="376">
                  <c:v>7.5046296296296292E-2</c:v>
                </c:pt>
                <c:pt idx="377">
                  <c:v>7.5092592592592586E-2</c:v>
                </c:pt>
                <c:pt idx="378">
                  <c:v>7.513888888888888E-2</c:v>
                </c:pt>
                <c:pt idx="379">
                  <c:v>7.5185185185185188E-2</c:v>
                </c:pt>
                <c:pt idx="380">
                  <c:v>7.5231481481481483E-2</c:v>
                </c:pt>
                <c:pt idx="381">
                  <c:v>7.5277777777777777E-2</c:v>
                </c:pt>
                <c:pt idx="382">
                  <c:v>7.5324074074074085E-2</c:v>
                </c:pt>
                <c:pt idx="383">
                  <c:v>7.5370370370370365E-2</c:v>
                </c:pt>
                <c:pt idx="384">
                  <c:v>7.5416666666666674E-2</c:v>
                </c:pt>
                <c:pt idx="385">
                  <c:v>7.5462962962962968E-2</c:v>
                </c:pt>
                <c:pt idx="386">
                  <c:v>7.5509259259259262E-2</c:v>
                </c:pt>
                <c:pt idx="387">
                  <c:v>7.5555555555555556E-2</c:v>
                </c:pt>
                <c:pt idx="388">
                  <c:v>7.5601851851851851E-2</c:v>
                </c:pt>
                <c:pt idx="389">
                  <c:v>7.5648148148148145E-2</c:v>
                </c:pt>
                <c:pt idx="390">
                  <c:v>7.5694444444444439E-2</c:v>
                </c:pt>
                <c:pt idx="391">
                  <c:v>7.5740740740740733E-2</c:v>
                </c:pt>
                <c:pt idx="392">
                  <c:v>7.5787037037037042E-2</c:v>
                </c:pt>
                <c:pt idx="393">
                  <c:v>7.5833333333333336E-2</c:v>
                </c:pt>
                <c:pt idx="394">
                  <c:v>7.587962962962963E-2</c:v>
                </c:pt>
                <c:pt idx="395">
                  <c:v>7.5925925925925938E-2</c:v>
                </c:pt>
                <c:pt idx="396">
                  <c:v>7.5972222222222219E-2</c:v>
                </c:pt>
                <c:pt idx="397">
                  <c:v>7.6018518518518527E-2</c:v>
                </c:pt>
                <c:pt idx="398">
                  <c:v>7.6064814814814807E-2</c:v>
                </c:pt>
                <c:pt idx="399">
                  <c:v>7.6111111111111115E-2</c:v>
                </c:pt>
                <c:pt idx="400">
                  <c:v>7.615740740740741E-2</c:v>
                </c:pt>
                <c:pt idx="401">
                  <c:v>7.6203703703703704E-2</c:v>
                </c:pt>
                <c:pt idx="402">
                  <c:v>7.6249999999999998E-2</c:v>
                </c:pt>
                <c:pt idx="403">
                  <c:v>7.6296296296296293E-2</c:v>
                </c:pt>
                <c:pt idx="404">
                  <c:v>7.6342592592592587E-2</c:v>
                </c:pt>
                <c:pt idx="405">
                  <c:v>7.6388888888888895E-2</c:v>
                </c:pt>
                <c:pt idx="406">
                  <c:v>7.6435185185185189E-2</c:v>
                </c:pt>
                <c:pt idx="407">
                  <c:v>7.6481481481481484E-2</c:v>
                </c:pt>
                <c:pt idx="408">
                  <c:v>7.6527777777777778E-2</c:v>
                </c:pt>
                <c:pt idx="409">
                  <c:v>7.6574074074074072E-2</c:v>
                </c:pt>
                <c:pt idx="410">
                  <c:v>7.662037037037038E-2</c:v>
                </c:pt>
                <c:pt idx="411">
                  <c:v>7.6666666666666661E-2</c:v>
                </c:pt>
                <c:pt idx="412">
                  <c:v>7.6712962962962969E-2</c:v>
                </c:pt>
                <c:pt idx="413">
                  <c:v>7.6759259259259263E-2</c:v>
                </c:pt>
                <c:pt idx="414">
                  <c:v>7.6805555555555557E-2</c:v>
                </c:pt>
                <c:pt idx="415">
                  <c:v>7.6851851851851852E-2</c:v>
                </c:pt>
                <c:pt idx="416">
                  <c:v>7.6898148148148146E-2</c:v>
                </c:pt>
                <c:pt idx="417">
                  <c:v>7.694444444444444E-2</c:v>
                </c:pt>
                <c:pt idx="418">
                  <c:v>7.6990740740740735E-2</c:v>
                </c:pt>
                <c:pt idx="419">
                  <c:v>7.7037037037037029E-2</c:v>
                </c:pt>
                <c:pt idx="420">
                  <c:v>7.7083333333333337E-2</c:v>
                </c:pt>
                <c:pt idx="421">
                  <c:v>7.7129629629629631E-2</c:v>
                </c:pt>
                <c:pt idx="422">
                  <c:v>7.7175925925925926E-2</c:v>
                </c:pt>
                <c:pt idx="423">
                  <c:v>7.7222222222222234E-2</c:v>
                </c:pt>
                <c:pt idx="424">
                  <c:v>7.7268518518518514E-2</c:v>
                </c:pt>
                <c:pt idx="425">
                  <c:v>7.7314814814814822E-2</c:v>
                </c:pt>
                <c:pt idx="426">
                  <c:v>7.7361111111111117E-2</c:v>
                </c:pt>
                <c:pt idx="427">
                  <c:v>7.7407407407407411E-2</c:v>
                </c:pt>
                <c:pt idx="428">
                  <c:v>7.7453703703703705E-2</c:v>
                </c:pt>
                <c:pt idx="429">
                  <c:v>7.7499999999999999E-2</c:v>
                </c:pt>
                <c:pt idx="430">
                  <c:v>7.7546296296296294E-2</c:v>
                </c:pt>
                <c:pt idx="431">
                  <c:v>7.7592592592592588E-2</c:v>
                </c:pt>
                <c:pt idx="432">
                  <c:v>7.7638888888888882E-2</c:v>
                </c:pt>
                <c:pt idx="433">
                  <c:v>7.768518518518519E-2</c:v>
                </c:pt>
                <c:pt idx="434">
                  <c:v>7.7731481481481471E-2</c:v>
                </c:pt>
                <c:pt idx="435">
                  <c:v>7.7777777777777779E-2</c:v>
                </c:pt>
                <c:pt idx="436">
                  <c:v>7.7824074074074087E-2</c:v>
                </c:pt>
                <c:pt idx="437">
                  <c:v>7.7870370370370368E-2</c:v>
                </c:pt>
                <c:pt idx="438">
                  <c:v>7.7916666666666676E-2</c:v>
                </c:pt>
                <c:pt idx="439">
                  <c:v>7.7962962962962956E-2</c:v>
                </c:pt>
                <c:pt idx="440">
                  <c:v>7.8009259259259264E-2</c:v>
                </c:pt>
                <c:pt idx="441">
                  <c:v>7.8055555555555559E-2</c:v>
                </c:pt>
                <c:pt idx="442">
                  <c:v>7.8101851851851853E-2</c:v>
                </c:pt>
                <c:pt idx="443">
                  <c:v>7.8148148148148147E-2</c:v>
                </c:pt>
                <c:pt idx="444">
                  <c:v>7.8194444444444441E-2</c:v>
                </c:pt>
                <c:pt idx="445">
                  <c:v>7.8240740740740736E-2</c:v>
                </c:pt>
                <c:pt idx="446">
                  <c:v>7.8287037037037044E-2</c:v>
                </c:pt>
                <c:pt idx="447">
                  <c:v>7.8333333333333324E-2</c:v>
                </c:pt>
                <c:pt idx="448">
                  <c:v>7.8379629629629632E-2</c:v>
                </c:pt>
                <c:pt idx="449">
                  <c:v>7.8425925925925913E-2</c:v>
                </c:pt>
                <c:pt idx="450">
                  <c:v>7.8472222222222221E-2</c:v>
                </c:pt>
                <c:pt idx="451">
                  <c:v>7.8518518518518529E-2</c:v>
                </c:pt>
                <c:pt idx="452">
                  <c:v>7.856481481481481E-2</c:v>
                </c:pt>
                <c:pt idx="453">
                  <c:v>7.8611111111111118E-2</c:v>
                </c:pt>
                <c:pt idx="454">
                  <c:v>7.8657407407407412E-2</c:v>
                </c:pt>
                <c:pt idx="455">
                  <c:v>7.8703703703703706E-2</c:v>
                </c:pt>
                <c:pt idx="456">
                  <c:v>7.8750000000000001E-2</c:v>
                </c:pt>
                <c:pt idx="457">
                  <c:v>7.8796296296296295E-2</c:v>
                </c:pt>
                <c:pt idx="458">
                  <c:v>7.8842592592592589E-2</c:v>
                </c:pt>
                <c:pt idx="459">
                  <c:v>7.8888888888888883E-2</c:v>
                </c:pt>
                <c:pt idx="460">
                  <c:v>7.8935185185185178E-2</c:v>
                </c:pt>
                <c:pt idx="461">
                  <c:v>7.8981481481481486E-2</c:v>
                </c:pt>
                <c:pt idx="462">
                  <c:v>7.9027777777777766E-2</c:v>
                </c:pt>
                <c:pt idx="463">
                  <c:v>7.9074074074074074E-2</c:v>
                </c:pt>
                <c:pt idx="464">
                  <c:v>7.9120370370370369E-2</c:v>
                </c:pt>
                <c:pt idx="465">
                  <c:v>7.9166666666666663E-2</c:v>
                </c:pt>
                <c:pt idx="466">
                  <c:v>7.9212962962962971E-2</c:v>
                </c:pt>
                <c:pt idx="467">
                  <c:v>7.9259259259259265E-2</c:v>
                </c:pt>
                <c:pt idx="468">
                  <c:v>7.930555555555556E-2</c:v>
                </c:pt>
                <c:pt idx="469">
                  <c:v>7.9351851851851854E-2</c:v>
                </c:pt>
                <c:pt idx="470">
                  <c:v>7.9398148148148148E-2</c:v>
                </c:pt>
                <c:pt idx="471">
                  <c:v>7.9444444444444443E-2</c:v>
                </c:pt>
                <c:pt idx="472">
                  <c:v>7.9490740740740737E-2</c:v>
                </c:pt>
                <c:pt idx="473">
                  <c:v>7.9537037037037031E-2</c:v>
                </c:pt>
                <c:pt idx="474">
                  <c:v>7.9583333333333339E-2</c:v>
                </c:pt>
                <c:pt idx="475">
                  <c:v>7.962962962962962E-2</c:v>
                </c:pt>
                <c:pt idx="476">
                  <c:v>7.9675925925925928E-2</c:v>
                </c:pt>
                <c:pt idx="477">
                  <c:v>7.9722222222222222E-2</c:v>
                </c:pt>
                <c:pt idx="478">
                  <c:v>7.9768518518518516E-2</c:v>
                </c:pt>
                <c:pt idx="479">
                  <c:v>7.9814814814814811E-2</c:v>
                </c:pt>
                <c:pt idx="480">
                  <c:v>7.9861111111111105E-2</c:v>
                </c:pt>
              </c:numCache>
            </c:numRef>
          </c:cat>
          <c:val>
            <c:numRef>
              <c:f>'Wrong+SuspiciousPRC'!$AC$6:$AC$486</c:f>
              <c:numCache>
                <c:formatCode>General</c:formatCode>
                <c:ptCount val="481"/>
                <c:pt idx="0">
                  <c:v>1093.8157958984375</c:v>
                </c:pt>
                <c:pt idx="1">
                  <c:v>1080.9931640625</c:v>
                </c:pt>
                <c:pt idx="2">
                  <c:v>1080.9931640625</c:v>
                </c:pt>
                <c:pt idx="3">
                  <c:v>1080.9931640625</c:v>
                </c:pt>
                <c:pt idx="4">
                  <c:v>1078.666015625</c:v>
                </c:pt>
                <c:pt idx="5">
                  <c:v>1078.666015625</c:v>
                </c:pt>
                <c:pt idx="6">
                  <c:v>1078.666015625</c:v>
                </c:pt>
                <c:pt idx="7">
                  <c:v>1102.639892578125</c:v>
                </c:pt>
                <c:pt idx="8">
                  <c:v>1102.639892578125</c:v>
                </c:pt>
                <c:pt idx="9">
                  <c:v>1102.639892578125</c:v>
                </c:pt>
                <c:pt idx="10">
                  <c:v>1109.5098876953125</c:v>
                </c:pt>
                <c:pt idx="11">
                  <c:v>1109.5098876953125</c:v>
                </c:pt>
                <c:pt idx="12">
                  <c:v>1109.5098876953125</c:v>
                </c:pt>
                <c:pt idx="13">
                  <c:v>1108.8077392578125</c:v>
                </c:pt>
                <c:pt idx="14">
                  <c:v>1108.8077392578125</c:v>
                </c:pt>
                <c:pt idx="15">
                  <c:v>1108.8077392578125</c:v>
                </c:pt>
                <c:pt idx="16">
                  <c:v>1098.458251953125</c:v>
                </c:pt>
                <c:pt idx="17">
                  <c:v>1098.458251953125</c:v>
                </c:pt>
                <c:pt idx="18">
                  <c:v>1098.458251953125</c:v>
                </c:pt>
                <c:pt idx="19">
                  <c:v>1067.574462890625</c:v>
                </c:pt>
                <c:pt idx="20">
                  <c:v>1067.574462890625</c:v>
                </c:pt>
                <c:pt idx="21">
                  <c:v>1067.574462890625</c:v>
                </c:pt>
                <c:pt idx="22">
                  <c:v>1043.97021484375</c:v>
                </c:pt>
                <c:pt idx="23">
                  <c:v>1043.97021484375</c:v>
                </c:pt>
                <c:pt idx="24">
                  <c:v>1043.97021484375</c:v>
                </c:pt>
                <c:pt idx="25">
                  <c:v>1033.8140869140625</c:v>
                </c:pt>
                <c:pt idx="26">
                  <c:v>1033.8140869140625</c:v>
                </c:pt>
                <c:pt idx="27">
                  <c:v>1033.8140869140625</c:v>
                </c:pt>
                <c:pt idx="28">
                  <c:v>1028.797119140625</c:v>
                </c:pt>
                <c:pt idx="29">
                  <c:v>1028.797119140625</c:v>
                </c:pt>
                <c:pt idx="30">
                  <c:v>1028.797119140625</c:v>
                </c:pt>
                <c:pt idx="31">
                  <c:v>1026.128662109375</c:v>
                </c:pt>
                <c:pt idx="32">
                  <c:v>1026.128662109375</c:v>
                </c:pt>
                <c:pt idx="33">
                  <c:v>1026.128662109375</c:v>
                </c:pt>
                <c:pt idx="34">
                  <c:v>1025.7333984375</c:v>
                </c:pt>
                <c:pt idx="35">
                  <c:v>1025.7333984375</c:v>
                </c:pt>
                <c:pt idx="36">
                  <c:v>1025.7333984375</c:v>
                </c:pt>
                <c:pt idx="37">
                  <c:v>1016.34619140625</c:v>
                </c:pt>
                <c:pt idx="38">
                  <c:v>1010.4550170898437</c:v>
                </c:pt>
                <c:pt idx="39">
                  <c:v>1020.4893798828125</c:v>
                </c:pt>
                <c:pt idx="40">
                  <c:v>1020.4893798828125</c:v>
                </c:pt>
                <c:pt idx="41">
                  <c:v>1020.4893798828125</c:v>
                </c:pt>
                <c:pt idx="42">
                  <c:v>1080.0721435546875</c:v>
                </c:pt>
                <c:pt idx="43">
                  <c:v>1080.0721435546875</c:v>
                </c:pt>
                <c:pt idx="44">
                  <c:v>1080.0721435546875</c:v>
                </c:pt>
                <c:pt idx="45">
                  <c:v>1128.9345703125</c:v>
                </c:pt>
                <c:pt idx="46">
                  <c:v>1128.9345703125</c:v>
                </c:pt>
                <c:pt idx="47">
                  <c:v>1128.9345703125</c:v>
                </c:pt>
                <c:pt idx="48">
                  <c:v>1132.6478271484375</c:v>
                </c:pt>
                <c:pt idx="49">
                  <c:v>1132.6478271484375</c:v>
                </c:pt>
                <c:pt idx="50">
                  <c:v>1132.6478271484375</c:v>
                </c:pt>
                <c:pt idx="51">
                  <c:v>1131.9156494140625</c:v>
                </c:pt>
                <c:pt idx="52">
                  <c:v>1131.9156494140625</c:v>
                </c:pt>
                <c:pt idx="53">
                  <c:v>1131.9156494140625</c:v>
                </c:pt>
                <c:pt idx="54">
                  <c:v>1174.6466064453125</c:v>
                </c:pt>
                <c:pt idx="55">
                  <c:v>1174.6466064453125</c:v>
                </c:pt>
                <c:pt idx="56">
                  <c:v>1174.6466064453125</c:v>
                </c:pt>
                <c:pt idx="57">
                  <c:v>1179.7943115234375</c:v>
                </c:pt>
                <c:pt idx="58">
                  <c:v>1179.7943115234375</c:v>
                </c:pt>
                <c:pt idx="59">
                  <c:v>1179.7943115234375</c:v>
                </c:pt>
                <c:pt idx="60">
                  <c:v>1204.2564697265625</c:v>
                </c:pt>
                <c:pt idx="61">
                  <c:v>1204.2564697265625</c:v>
                </c:pt>
                <c:pt idx="62">
                  <c:v>1204.2564697265625</c:v>
                </c:pt>
                <c:pt idx="63">
                  <c:v>1199.7696533203125</c:v>
                </c:pt>
                <c:pt idx="64">
                  <c:v>1199.7696533203125</c:v>
                </c:pt>
                <c:pt idx="65">
                  <c:v>1199.7696533203125</c:v>
                </c:pt>
                <c:pt idx="66">
                  <c:v>1213.0321044921875</c:v>
                </c:pt>
                <c:pt idx="67">
                  <c:v>1213.0321044921875</c:v>
                </c:pt>
                <c:pt idx="68">
                  <c:v>1213.0321044921875</c:v>
                </c:pt>
                <c:pt idx="69">
                  <c:v>1261.4681396484375</c:v>
                </c:pt>
                <c:pt idx="70">
                  <c:v>1261.4681396484375</c:v>
                </c:pt>
                <c:pt idx="71">
                  <c:v>1261.4681396484375</c:v>
                </c:pt>
                <c:pt idx="72">
                  <c:v>1313.1612548828125</c:v>
                </c:pt>
                <c:pt idx="73">
                  <c:v>1313.1612548828125</c:v>
                </c:pt>
                <c:pt idx="74">
                  <c:v>1313.1612548828125</c:v>
                </c:pt>
                <c:pt idx="75">
                  <c:v>1353.3682861328125</c:v>
                </c:pt>
                <c:pt idx="76">
                  <c:v>1353.3682861328125</c:v>
                </c:pt>
                <c:pt idx="77">
                  <c:v>1353.3682861328125</c:v>
                </c:pt>
                <c:pt idx="78">
                  <c:v>1402.2373046875</c:v>
                </c:pt>
                <c:pt idx="79">
                  <c:v>1402.2373046875</c:v>
                </c:pt>
                <c:pt idx="80">
                  <c:v>1402.2373046875</c:v>
                </c:pt>
                <c:pt idx="81">
                  <c:v>1393.7755126953125</c:v>
                </c:pt>
                <c:pt idx="82">
                  <c:v>1393.7755126953125</c:v>
                </c:pt>
                <c:pt idx="83">
                  <c:v>1393.7755126953125</c:v>
                </c:pt>
                <c:pt idx="84">
                  <c:v>1394.1953125</c:v>
                </c:pt>
                <c:pt idx="85">
                  <c:v>1394.1953125</c:v>
                </c:pt>
                <c:pt idx="86">
                  <c:v>1394.1953125</c:v>
                </c:pt>
                <c:pt idx="87">
                  <c:v>1421.7406005859375</c:v>
                </c:pt>
                <c:pt idx="88">
                  <c:v>1421.7406005859375</c:v>
                </c:pt>
                <c:pt idx="89">
                  <c:v>1421.7406005859375</c:v>
                </c:pt>
                <c:pt idx="90">
                  <c:v>1436.135986328125</c:v>
                </c:pt>
                <c:pt idx="91">
                  <c:v>1436.135986328125</c:v>
                </c:pt>
                <c:pt idx="92">
                  <c:v>1436.135986328125</c:v>
                </c:pt>
                <c:pt idx="93">
                  <c:v>1434.78955078125</c:v>
                </c:pt>
                <c:pt idx="94">
                  <c:v>1434.78955078125</c:v>
                </c:pt>
                <c:pt idx="95">
                  <c:v>1434.78955078125</c:v>
                </c:pt>
                <c:pt idx="96">
                  <c:v>1471.1328125</c:v>
                </c:pt>
                <c:pt idx="97">
                  <c:v>1471.1328125</c:v>
                </c:pt>
                <c:pt idx="98">
                  <c:v>1471.1328125</c:v>
                </c:pt>
                <c:pt idx="99">
                  <c:v>1475.48681640625</c:v>
                </c:pt>
                <c:pt idx="100">
                  <c:v>1475.48681640625</c:v>
                </c:pt>
                <c:pt idx="101">
                  <c:v>1475.48681640625</c:v>
                </c:pt>
                <c:pt idx="102">
                  <c:v>1484.510986328125</c:v>
                </c:pt>
                <c:pt idx="103">
                  <c:v>1484.510986328125</c:v>
                </c:pt>
                <c:pt idx="104">
                  <c:v>1484.510986328125</c:v>
                </c:pt>
                <c:pt idx="105">
                  <c:v>1486.7412109375</c:v>
                </c:pt>
                <c:pt idx="106">
                  <c:v>1486.7412109375</c:v>
                </c:pt>
                <c:pt idx="107">
                  <c:v>1486.7412109375</c:v>
                </c:pt>
                <c:pt idx="108">
                  <c:v>1496.31689453125</c:v>
                </c:pt>
                <c:pt idx="109">
                  <c:v>1496.31689453125</c:v>
                </c:pt>
                <c:pt idx="110">
                  <c:v>1496.31689453125</c:v>
                </c:pt>
                <c:pt idx="111">
                  <c:v>1535.1414794921875</c:v>
                </c:pt>
                <c:pt idx="112">
                  <c:v>1535.1414794921875</c:v>
                </c:pt>
                <c:pt idx="113">
                  <c:v>1535.1414794921875</c:v>
                </c:pt>
                <c:pt idx="114">
                  <c:v>1553.9366455078125</c:v>
                </c:pt>
                <c:pt idx="115">
                  <c:v>1553.834228515625</c:v>
                </c:pt>
                <c:pt idx="116">
                  <c:v>1553.834228515625</c:v>
                </c:pt>
                <c:pt idx="117">
                  <c:v>1553.834228515625</c:v>
                </c:pt>
                <c:pt idx="118">
                  <c:v>1571.2735595703125</c:v>
                </c:pt>
                <c:pt idx="119">
                  <c:v>1571.2735595703125</c:v>
                </c:pt>
                <c:pt idx="120">
                  <c:v>1571.2735595703125</c:v>
                </c:pt>
                <c:pt idx="121">
                  <c:v>1591.4921875</c:v>
                </c:pt>
                <c:pt idx="122">
                  <c:v>1591.4921875</c:v>
                </c:pt>
                <c:pt idx="123">
                  <c:v>1591.4921875</c:v>
                </c:pt>
                <c:pt idx="124">
                  <c:v>1588.2000732421875</c:v>
                </c:pt>
                <c:pt idx="125">
                  <c:v>1588.2000732421875</c:v>
                </c:pt>
                <c:pt idx="126">
                  <c:v>1588.2000732421875</c:v>
                </c:pt>
                <c:pt idx="127">
                  <c:v>1649.7408447265625</c:v>
                </c:pt>
                <c:pt idx="128">
                  <c:v>1649.7408447265625</c:v>
                </c:pt>
                <c:pt idx="129">
                  <c:v>1649.7408447265625</c:v>
                </c:pt>
                <c:pt idx="130">
                  <c:v>1700.198974609375</c:v>
                </c:pt>
                <c:pt idx="131">
                  <c:v>1700.198974609375</c:v>
                </c:pt>
                <c:pt idx="132">
                  <c:v>1700.198974609375</c:v>
                </c:pt>
                <c:pt idx="133">
                  <c:v>1730.902587890625</c:v>
                </c:pt>
                <c:pt idx="134">
                  <c:v>1730.902587890625</c:v>
                </c:pt>
                <c:pt idx="135">
                  <c:v>1730.902587890625</c:v>
                </c:pt>
                <c:pt idx="136">
                  <c:v>1697.4312744140625</c:v>
                </c:pt>
                <c:pt idx="137">
                  <c:v>1697.4312744140625</c:v>
                </c:pt>
                <c:pt idx="138">
                  <c:v>1697.4312744140625</c:v>
                </c:pt>
                <c:pt idx="139">
                  <c:v>1645.700439453125</c:v>
                </c:pt>
                <c:pt idx="140">
                  <c:v>1645.700439453125</c:v>
                </c:pt>
                <c:pt idx="141">
                  <c:v>1645.700439453125</c:v>
                </c:pt>
                <c:pt idx="142">
                  <c:v>1640.2366943359375</c:v>
                </c:pt>
                <c:pt idx="143">
                  <c:v>1640.2366943359375</c:v>
                </c:pt>
                <c:pt idx="144">
                  <c:v>1640.2366943359375</c:v>
                </c:pt>
                <c:pt idx="145">
                  <c:v>1638.0435791015625</c:v>
                </c:pt>
                <c:pt idx="146">
                  <c:v>1638.0435791015625</c:v>
                </c:pt>
                <c:pt idx="147">
                  <c:v>1638.0435791015625</c:v>
                </c:pt>
                <c:pt idx="148">
                  <c:v>1623.069580078125</c:v>
                </c:pt>
                <c:pt idx="149">
                  <c:v>1623.069580078125</c:v>
                </c:pt>
                <c:pt idx="150">
                  <c:v>1623.069580078125</c:v>
                </c:pt>
                <c:pt idx="151">
                  <c:v>1628.1522216796875</c:v>
                </c:pt>
                <c:pt idx="152">
                  <c:v>1628.1522216796875</c:v>
                </c:pt>
                <c:pt idx="153">
                  <c:v>1628.1522216796875</c:v>
                </c:pt>
                <c:pt idx="154">
                  <c:v>1607.4091796875</c:v>
                </c:pt>
                <c:pt idx="155">
                  <c:v>1607.4091796875</c:v>
                </c:pt>
                <c:pt idx="156">
                  <c:v>1607.4091796875</c:v>
                </c:pt>
                <c:pt idx="157">
                  <c:v>1597.0985107421875</c:v>
                </c:pt>
                <c:pt idx="158">
                  <c:v>1597.0985107421875</c:v>
                </c:pt>
                <c:pt idx="159">
                  <c:v>1597.0985107421875</c:v>
                </c:pt>
                <c:pt idx="160">
                  <c:v>1602.1922607421875</c:v>
                </c:pt>
                <c:pt idx="161">
                  <c:v>1602.1922607421875</c:v>
                </c:pt>
                <c:pt idx="162">
                  <c:v>1602.1922607421875</c:v>
                </c:pt>
                <c:pt idx="163">
                  <c:v>1588.977294921875</c:v>
                </c:pt>
                <c:pt idx="164">
                  <c:v>1588.977294921875</c:v>
                </c:pt>
                <c:pt idx="165">
                  <c:v>1588.977294921875</c:v>
                </c:pt>
                <c:pt idx="166">
                  <c:v>1577.735595703125</c:v>
                </c:pt>
                <c:pt idx="167">
                  <c:v>1577.735595703125</c:v>
                </c:pt>
                <c:pt idx="168">
                  <c:v>1577.735595703125</c:v>
                </c:pt>
                <c:pt idx="169">
                  <c:v>1598.2706298828125</c:v>
                </c:pt>
                <c:pt idx="170">
                  <c:v>1598.2706298828125</c:v>
                </c:pt>
                <c:pt idx="171">
                  <c:v>1598.2706298828125</c:v>
                </c:pt>
                <c:pt idx="172">
                  <c:v>1589.9415283203125</c:v>
                </c:pt>
                <c:pt idx="173">
                  <c:v>1589.9415283203125</c:v>
                </c:pt>
                <c:pt idx="174">
                  <c:v>1589.9415283203125</c:v>
                </c:pt>
                <c:pt idx="175">
                  <c:v>1579.5621337890625</c:v>
                </c:pt>
                <c:pt idx="176">
                  <c:v>1579.5621337890625</c:v>
                </c:pt>
                <c:pt idx="177">
                  <c:v>1579.5621337890625</c:v>
                </c:pt>
                <c:pt idx="178">
                  <c:v>1582.6263427734375</c:v>
                </c:pt>
                <c:pt idx="179">
                  <c:v>1582.6263427734375</c:v>
                </c:pt>
                <c:pt idx="180">
                  <c:v>1582.6263427734375</c:v>
                </c:pt>
                <c:pt idx="181">
                  <c:v>1591.59228515625</c:v>
                </c:pt>
                <c:pt idx="182">
                  <c:v>1591.59228515625</c:v>
                </c:pt>
                <c:pt idx="183">
                  <c:v>1591.59228515625</c:v>
                </c:pt>
                <c:pt idx="184">
                  <c:v>1596.55029296875</c:v>
                </c:pt>
                <c:pt idx="185">
                  <c:v>1596.55029296875</c:v>
                </c:pt>
                <c:pt idx="186">
                  <c:v>1596.55029296875</c:v>
                </c:pt>
                <c:pt idx="187">
                  <c:v>1614.4261474609375</c:v>
                </c:pt>
                <c:pt idx="188">
                  <c:v>1614.4261474609375</c:v>
                </c:pt>
                <c:pt idx="189">
                  <c:v>1616.82275390625</c:v>
                </c:pt>
                <c:pt idx="190">
                  <c:v>1604.4229736328125</c:v>
                </c:pt>
                <c:pt idx="191">
                  <c:v>1604.4229736328125</c:v>
                </c:pt>
                <c:pt idx="192">
                  <c:v>1604.4229736328125</c:v>
                </c:pt>
                <c:pt idx="193">
                  <c:v>1587.6268310546875</c:v>
                </c:pt>
                <c:pt idx="194">
                  <c:v>1587.6268310546875</c:v>
                </c:pt>
                <c:pt idx="195">
                  <c:v>1587.6268310546875</c:v>
                </c:pt>
                <c:pt idx="196">
                  <c:v>1639.37548828125</c:v>
                </c:pt>
                <c:pt idx="197">
                  <c:v>1639.37548828125</c:v>
                </c:pt>
                <c:pt idx="198">
                  <c:v>1639.37548828125</c:v>
                </c:pt>
                <c:pt idx="199">
                  <c:v>1632.236572265625</c:v>
                </c:pt>
                <c:pt idx="200">
                  <c:v>1632.236572265625</c:v>
                </c:pt>
                <c:pt idx="201">
                  <c:v>1632.236572265625</c:v>
                </c:pt>
                <c:pt idx="202">
                  <c:v>1545.2137451171875</c:v>
                </c:pt>
                <c:pt idx="203">
                  <c:v>1545.2137451171875</c:v>
                </c:pt>
                <c:pt idx="204">
                  <c:v>1545.2137451171875</c:v>
                </c:pt>
                <c:pt idx="205">
                  <c:v>1547.0882568359375</c:v>
                </c:pt>
                <c:pt idx="206">
                  <c:v>1547.0882568359375</c:v>
                </c:pt>
                <c:pt idx="207">
                  <c:v>1547.0882568359375</c:v>
                </c:pt>
                <c:pt idx="208">
                  <c:v>1531.5782470703125</c:v>
                </c:pt>
                <c:pt idx="209">
                  <c:v>1531.5782470703125</c:v>
                </c:pt>
                <c:pt idx="210">
                  <c:v>1531.5782470703125</c:v>
                </c:pt>
                <c:pt idx="211">
                  <c:v>1509.113037109375</c:v>
                </c:pt>
                <c:pt idx="212">
                  <c:v>1509.113037109375</c:v>
                </c:pt>
                <c:pt idx="213">
                  <c:v>1509.113037109375</c:v>
                </c:pt>
                <c:pt idx="214">
                  <c:v>1496.1893310546875</c:v>
                </c:pt>
                <c:pt idx="215">
                  <c:v>1496.1893310546875</c:v>
                </c:pt>
                <c:pt idx="216">
                  <c:v>1496.1893310546875</c:v>
                </c:pt>
                <c:pt idx="217">
                  <c:v>1477.466796875</c:v>
                </c:pt>
                <c:pt idx="218">
                  <c:v>1477.466796875</c:v>
                </c:pt>
                <c:pt idx="219">
                  <c:v>1477.466796875</c:v>
                </c:pt>
                <c:pt idx="220">
                  <c:v>1471.7862548828125</c:v>
                </c:pt>
                <c:pt idx="221">
                  <c:v>1471.7862548828125</c:v>
                </c:pt>
                <c:pt idx="222">
                  <c:v>1471.7862548828125</c:v>
                </c:pt>
                <c:pt idx="223">
                  <c:v>1427.713623046875</c:v>
                </c:pt>
                <c:pt idx="224">
                  <c:v>1427.713623046875</c:v>
                </c:pt>
                <c:pt idx="225">
                  <c:v>1427.713623046875</c:v>
                </c:pt>
                <c:pt idx="226">
                  <c:v>1406.489990234375</c:v>
                </c:pt>
                <c:pt idx="227">
                  <c:v>1406.489990234375</c:v>
                </c:pt>
                <c:pt idx="228">
                  <c:v>1406.489990234375</c:v>
                </c:pt>
                <c:pt idx="229">
                  <c:v>1401.6961669921875</c:v>
                </c:pt>
                <c:pt idx="230">
                  <c:v>1401.6961669921875</c:v>
                </c:pt>
                <c:pt idx="231">
                  <c:v>1401.6961669921875</c:v>
                </c:pt>
                <c:pt idx="232">
                  <c:v>1376.8018798828125</c:v>
                </c:pt>
                <c:pt idx="233">
                  <c:v>1376.8018798828125</c:v>
                </c:pt>
                <c:pt idx="234">
                  <c:v>1376.8018798828125</c:v>
                </c:pt>
                <c:pt idx="235">
                  <c:v>1388.3543701171875</c:v>
                </c:pt>
                <c:pt idx="236">
                  <c:v>1388.3543701171875</c:v>
                </c:pt>
                <c:pt idx="237">
                  <c:v>1388.3543701171875</c:v>
                </c:pt>
                <c:pt idx="238">
                  <c:v>1364.5650634765625</c:v>
                </c:pt>
                <c:pt idx="239">
                  <c:v>1364.5650634765625</c:v>
                </c:pt>
                <c:pt idx="240">
                  <c:v>1364.5650634765625</c:v>
                </c:pt>
                <c:pt idx="241">
                  <c:v>1363.0135498046875</c:v>
                </c:pt>
                <c:pt idx="242">
                  <c:v>1363.0135498046875</c:v>
                </c:pt>
                <c:pt idx="243">
                  <c:v>1363.0135498046875</c:v>
                </c:pt>
                <c:pt idx="244">
                  <c:v>1349.940185546875</c:v>
                </c:pt>
                <c:pt idx="245">
                  <c:v>1349.940185546875</c:v>
                </c:pt>
                <c:pt idx="246">
                  <c:v>1349.940185546875</c:v>
                </c:pt>
                <c:pt idx="247">
                  <c:v>1315.8240966796875</c:v>
                </c:pt>
                <c:pt idx="248">
                  <c:v>1315.8240966796875</c:v>
                </c:pt>
                <c:pt idx="249">
                  <c:v>1315.8240966796875</c:v>
                </c:pt>
                <c:pt idx="250">
                  <c:v>1305.531494140625</c:v>
                </c:pt>
                <c:pt idx="251">
                  <c:v>1305.531494140625</c:v>
                </c:pt>
                <c:pt idx="252">
                  <c:v>1305.531494140625</c:v>
                </c:pt>
                <c:pt idx="253">
                  <c:v>1279.4556884765625</c:v>
                </c:pt>
                <c:pt idx="254">
                  <c:v>1279.4556884765625</c:v>
                </c:pt>
                <c:pt idx="255">
                  <c:v>1279.4556884765625</c:v>
                </c:pt>
                <c:pt idx="256">
                  <c:v>1272.9554443359375</c:v>
                </c:pt>
                <c:pt idx="257">
                  <c:v>1272.9554443359375</c:v>
                </c:pt>
                <c:pt idx="258">
                  <c:v>1272.9554443359375</c:v>
                </c:pt>
                <c:pt idx="259">
                  <c:v>1248.6217041015625</c:v>
                </c:pt>
                <c:pt idx="260">
                  <c:v>1248.6217041015625</c:v>
                </c:pt>
                <c:pt idx="261">
                  <c:v>1248.6217041015625</c:v>
                </c:pt>
                <c:pt idx="262">
                  <c:v>1221.185791015625</c:v>
                </c:pt>
                <c:pt idx="263">
                  <c:v>1219.024169921875</c:v>
                </c:pt>
                <c:pt idx="264">
                  <c:v>1219.024169921875</c:v>
                </c:pt>
                <c:pt idx="265">
                  <c:v>1219.024169921875</c:v>
                </c:pt>
                <c:pt idx="266">
                  <c:v>1207.2725830078125</c:v>
                </c:pt>
                <c:pt idx="267">
                  <c:v>1207.2725830078125</c:v>
                </c:pt>
                <c:pt idx="268">
                  <c:v>1207.2725830078125</c:v>
                </c:pt>
                <c:pt idx="269">
                  <c:v>1193.1558837890625</c:v>
                </c:pt>
                <c:pt idx="270">
                  <c:v>1193.1558837890625</c:v>
                </c:pt>
                <c:pt idx="271">
                  <c:v>1193.1558837890625</c:v>
                </c:pt>
                <c:pt idx="272">
                  <c:v>1192.2550048828125</c:v>
                </c:pt>
                <c:pt idx="273">
                  <c:v>1192.2550048828125</c:v>
                </c:pt>
                <c:pt idx="274">
                  <c:v>1192.2550048828125</c:v>
                </c:pt>
                <c:pt idx="275">
                  <c:v>1176.939208984375</c:v>
                </c:pt>
                <c:pt idx="276">
                  <c:v>1176.939208984375</c:v>
                </c:pt>
                <c:pt idx="277">
                  <c:v>1176.939208984375</c:v>
                </c:pt>
                <c:pt idx="278">
                  <c:v>1167.2247314453125</c:v>
                </c:pt>
                <c:pt idx="279">
                  <c:v>1167.2247314453125</c:v>
                </c:pt>
                <c:pt idx="280">
                  <c:v>1167.2247314453125</c:v>
                </c:pt>
                <c:pt idx="281">
                  <c:v>1159.679443359375</c:v>
                </c:pt>
                <c:pt idx="282">
                  <c:v>1159.679443359375</c:v>
                </c:pt>
                <c:pt idx="283">
                  <c:v>1159.679443359375</c:v>
                </c:pt>
                <c:pt idx="284">
                  <c:v>1148.8953857421875</c:v>
                </c:pt>
                <c:pt idx="285">
                  <c:v>1148.8953857421875</c:v>
                </c:pt>
                <c:pt idx="286">
                  <c:v>1148.8953857421875</c:v>
                </c:pt>
                <c:pt idx="287">
                  <c:v>1160.1826171875</c:v>
                </c:pt>
                <c:pt idx="288">
                  <c:v>1160.1826171875</c:v>
                </c:pt>
                <c:pt idx="289">
                  <c:v>1160.1826171875</c:v>
                </c:pt>
                <c:pt idx="290">
                  <c:v>1118.3768310546875</c:v>
                </c:pt>
                <c:pt idx="291">
                  <c:v>1118.3768310546875</c:v>
                </c:pt>
                <c:pt idx="292">
                  <c:v>1118.3768310546875</c:v>
                </c:pt>
                <c:pt idx="293">
                  <c:v>1094.71044921875</c:v>
                </c:pt>
                <c:pt idx="294">
                  <c:v>1094.71044921875</c:v>
                </c:pt>
                <c:pt idx="295">
                  <c:v>1094.71044921875</c:v>
                </c:pt>
                <c:pt idx="296">
                  <c:v>1098.1461181640625</c:v>
                </c:pt>
                <c:pt idx="297">
                  <c:v>1098.1461181640625</c:v>
                </c:pt>
                <c:pt idx="298">
                  <c:v>1098.1461181640625</c:v>
                </c:pt>
                <c:pt idx="299">
                  <c:v>1073.3709716796875</c:v>
                </c:pt>
                <c:pt idx="300">
                  <c:v>1073.3709716796875</c:v>
                </c:pt>
                <c:pt idx="301">
                  <c:v>1073.3709716796875</c:v>
                </c:pt>
                <c:pt idx="302">
                  <c:v>1075.88623046875</c:v>
                </c:pt>
                <c:pt idx="303">
                  <c:v>1075.88623046875</c:v>
                </c:pt>
                <c:pt idx="304">
                  <c:v>1075.88623046875</c:v>
                </c:pt>
                <c:pt idx="305">
                  <c:v>1091.561279296875</c:v>
                </c:pt>
                <c:pt idx="306">
                  <c:v>1091.561279296875</c:v>
                </c:pt>
                <c:pt idx="307">
                  <c:v>1091.561279296875</c:v>
                </c:pt>
                <c:pt idx="308">
                  <c:v>1093.0242919921875</c:v>
                </c:pt>
                <c:pt idx="309">
                  <c:v>1093.0242919921875</c:v>
                </c:pt>
                <c:pt idx="310">
                  <c:v>1093.0242919921875</c:v>
                </c:pt>
                <c:pt idx="311">
                  <c:v>1085.1173095703125</c:v>
                </c:pt>
                <c:pt idx="312">
                  <c:v>1085.1173095703125</c:v>
                </c:pt>
                <c:pt idx="313">
                  <c:v>1085.1173095703125</c:v>
                </c:pt>
                <c:pt idx="314">
                  <c:v>1076.31005859375</c:v>
                </c:pt>
                <c:pt idx="315">
                  <c:v>1076.31005859375</c:v>
                </c:pt>
                <c:pt idx="316">
                  <c:v>1076.31005859375</c:v>
                </c:pt>
                <c:pt idx="317">
                  <c:v>1092.07666015625</c:v>
                </c:pt>
                <c:pt idx="318">
                  <c:v>1092.07666015625</c:v>
                </c:pt>
                <c:pt idx="319">
                  <c:v>1092.07666015625</c:v>
                </c:pt>
                <c:pt idx="320">
                  <c:v>1145.5147705078125</c:v>
                </c:pt>
                <c:pt idx="321">
                  <c:v>1145.5147705078125</c:v>
                </c:pt>
                <c:pt idx="322">
                  <c:v>1145.5147705078125</c:v>
                </c:pt>
                <c:pt idx="323">
                  <c:v>1149.2388916015625</c:v>
                </c:pt>
                <c:pt idx="324">
                  <c:v>1149.2388916015625</c:v>
                </c:pt>
                <c:pt idx="325">
                  <c:v>1149.2388916015625</c:v>
                </c:pt>
                <c:pt idx="326">
                  <c:v>1160.1773681640625</c:v>
                </c:pt>
                <c:pt idx="327">
                  <c:v>1160.1773681640625</c:v>
                </c:pt>
                <c:pt idx="328">
                  <c:v>1160.1773681640625</c:v>
                </c:pt>
                <c:pt idx="329">
                  <c:v>1104.474609375</c:v>
                </c:pt>
                <c:pt idx="330">
                  <c:v>1104.474609375</c:v>
                </c:pt>
                <c:pt idx="331">
                  <c:v>1104.474609375</c:v>
                </c:pt>
                <c:pt idx="332">
                  <c:v>1323.5439453125</c:v>
                </c:pt>
                <c:pt idx="333">
                  <c:v>1323.5439453125</c:v>
                </c:pt>
                <c:pt idx="334">
                  <c:v>1323.5439453125</c:v>
                </c:pt>
                <c:pt idx="335">
                  <c:v>1333.6279296875</c:v>
                </c:pt>
                <c:pt idx="336">
                  <c:v>1333.6279296875</c:v>
                </c:pt>
                <c:pt idx="337">
                  <c:v>1333.6279296875</c:v>
                </c:pt>
                <c:pt idx="338">
                  <c:v>1345.125732421875</c:v>
                </c:pt>
                <c:pt idx="339">
                  <c:v>1345.098388671875</c:v>
                </c:pt>
                <c:pt idx="340">
                  <c:v>1346.307861328125</c:v>
                </c:pt>
                <c:pt idx="341">
                  <c:v>1346.307861328125</c:v>
                </c:pt>
                <c:pt idx="342">
                  <c:v>1346.307861328125</c:v>
                </c:pt>
                <c:pt idx="343">
                  <c:v>1355.3951416015625</c:v>
                </c:pt>
                <c:pt idx="344">
                  <c:v>1355.3951416015625</c:v>
                </c:pt>
                <c:pt idx="345">
                  <c:v>1355.3951416015625</c:v>
                </c:pt>
                <c:pt idx="346">
                  <c:v>1366.912353515625</c:v>
                </c:pt>
                <c:pt idx="347">
                  <c:v>1366.912353515625</c:v>
                </c:pt>
                <c:pt idx="348">
                  <c:v>1366.912353515625</c:v>
                </c:pt>
                <c:pt idx="349">
                  <c:v>1370.0909423828125</c:v>
                </c:pt>
                <c:pt idx="350">
                  <c:v>1362.7415771484375</c:v>
                </c:pt>
                <c:pt idx="351">
                  <c:v>1362.7415771484375</c:v>
                </c:pt>
                <c:pt idx="352">
                  <c:v>1362.7415771484375</c:v>
                </c:pt>
                <c:pt idx="353">
                  <c:v>1356.855712890625</c:v>
                </c:pt>
                <c:pt idx="354">
                  <c:v>1356.855712890625</c:v>
                </c:pt>
                <c:pt idx="355">
                  <c:v>1356.855712890625</c:v>
                </c:pt>
                <c:pt idx="356">
                  <c:v>1349.459716796875</c:v>
                </c:pt>
                <c:pt idx="357">
                  <c:v>1349.459716796875</c:v>
                </c:pt>
                <c:pt idx="358">
                  <c:v>1349.459716796875</c:v>
                </c:pt>
                <c:pt idx="359">
                  <c:v>1336.6644287109375</c:v>
                </c:pt>
                <c:pt idx="360">
                  <c:v>1336.6644287109375</c:v>
                </c:pt>
                <c:pt idx="361">
                  <c:v>1336.6644287109375</c:v>
                </c:pt>
                <c:pt idx="362">
                  <c:v>1345.44580078125</c:v>
                </c:pt>
                <c:pt idx="363">
                  <c:v>1345.44580078125</c:v>
                </c:pt>
                <c:pt idx="364">
                  <c:v>1345.44580078125</c:v>
                </c:pt>
                <c:pt idx="365">
                  <c:v>1307.5859375</c:v>
                </c:pt>
                <c:pt idx="366">
                  <c:v>1307.5859375</c:v>
                </c:pt>
                <c:pt idx="367">
                  <c:v>1307.5859375</c:v>
                </c:pt>
                <c:pt idx="368">
                  <c:v>1274.39501953125</c:v>
                </c:pt>
                <c:pt idx="369">
                  <c:v>1274.39501953125</c:v>
                </c:pt>
                <c:pt idx="370">
                  <c:v>1274.39501953125</c:v>
                </c:pt>
                <c:pt idx="371">
                  <c:v>1268.0653076171875</c:v>
                </c:pt>
                <c:pt idx="372">
                  <c:v>1268.0653076171875</c:v>
                </c:pt>
                <c:pt idx="373">
                  <c:v>1268.0653076171875</c:v>
                </c:pt>
                <c:pt idx="374">
                  <c:v>1270.112060546875</c:v>
                </c:pt>
                <c:pt idx="375">
                  <c:v>1270.112060546875</c:v>
                </c:pt>
                <c:pt idx="376">
                  <c:v>1270.112060546875</c:v>
                </c:pt>
                <c:pt idx="377">
                  <c:v>1304.67236328125</c:v>
                </c:pt>
                <c:pt idx="378">
                  <c:v>1304.67236328125</c:v>
                </c:pt>
                <c:pt idx="379">
                  <c:v>1304.67236328125</c:v>
                </c:pt>
                <c:pt idx="380">
                  <c:v>1325.0806884765625</c:v>
                </c:pt>
                <c:pt idx="381">
                  <c:v>1325.0806884765625</c:v>
                </c:pt>
                <c:pt idx="382">
                  <c:v>1325.0806884765625</c:v>
                </c:pt>
                <c:pt idx="383">
                  <c:v>1324.200927734375</c:v>
                </c:pt>
                <c:pt idx="384">
                  <c:v>1324.200927734375</c:v>
                </c:pt>
                <c:pt idx="385">
                  <c:v>1324.200927734375</c:v>
                </c:pt>
                <c:pt idx="386">
                  <c:v>1300.301513671875</c:v>
                </c:pt>
                <c:pt idx="387">
                  <c:v>1300.301513671875</c:v>
                </c:pt>
                <c:pt idx="388">
                  <c:v>1300.301513671875</c:v>
                </c:pt>
                <c:pt idx="389">
                  <c:v>1305.4923095703125</c:v>
                </c:pt>
                <c:pt idx="390">
                  <c:v>1305.4923095703125</c:v>
                </c:pt>
                <c:pt idx="391">
                  <c:v>1305.4923095703125</c:v>
                </c:pt>
                <c:pt idx="392">
                  <c:v>1306.201171875</c:v>
                </c:pt>
                <c:pt idx="393">
                  <c:v>1306.201171875</c:v>
                </c:pt>
                <c:pt idx="394">
                  <c:v>1306.201171875</c:v>
                </c:pt>
                <c:pt idx="395">
                  <c:v>1299.9893798828125</c:v>
                </c:pt>
                <c:pt idx="396">
                  <c:v>1299.9893798828125</c:v>
                </c:pt>
                <c:pt idx="397">
                  <c:v>1299.9893798828125</c:v>
                </c:pt>
                <c:pt idx="398">
                  <c:v>1276.3299560546875</c:v>
                </c:pt>
                <c:pt idx="399">
                  <c:v>1276.3299560546875</c:v>
                </c:pt>
                <c:pt idx="400">
                  <c:v>1276.3299560546875</c:v>
                </c:pt>
                <c:pt idx="401">
                  <c:v>1402.5263671875</c:v>
                </c:pt>
                <c:pt idx="402">
                  <c:v>1402.5263671875</c:v>
                </c:pt>
                <c:pt idx="403">
                  <c:v>1402.5263671875</c:v>
                </c:pt>
                <c:pt idx="404">
                  <c:v>1308.1800537109375</c:v>
                </c:pt>
                <c:pt idx="405">
                  <c:v>1308.1800537109375</c:v>
                </c:pt>
                <c:pt idx="406">
                  <c:v>1308.1800537109375</c:v>
                </c:pt>
                <c:pt idx="407">
                  <c:v>1309.152099609375</c:v>
                </c:pt>
                <c:pt idx="408">
                  <c:v>1309.152099609375</c:v>
                </c:pt>
                <c:pt idx="409">
                  <c:v>1309.152099609375</c:v>
                </c:pt>
                <c:pt idx="410">
                  <c:v>1321.3155517578125</c:v>
                </c:pt>
                <c:pt idx="411">
                  <c:v>1321.3155517578125</c:v>
                </c:pt>
                <c:pt idx="412">
                  <c:v>1321.3155517578125</c:v>
                </c:pt>
                <c:pt idx="413">
                  <c:v>1325.8359375</c:v>
                </c:pt>
                <c:pt idx="414">
                  <c:v>1326.4134521484375</c:v>
                </c:pt>
                <c:pt idx="415">
                  <c:v>1326.321044921875</c:v>
                </c:pt>
                <c:pt idx="416">
                  <c:v>1326.321044921875</c:v>
                </c:pt>
                <c:pt idx="417">
                  <c:v>1326.321044921875</c:v>
                </c:pt>
                <c:pt idx="418">
                  <c:v>1319.7103271484375</c:v>
                </c:pt>
                <c:pt idx="419">
                  <c:v>1319.7103271484375</c:v>
                </c:pt>
                <c:pt idx="420">
                  <c:v>1319.7103271484375</c:v>
                </c:pt>
                <c:pt idx="421">
                  <c:v>1312.3055419921875</c:v>
                </c:pt>
                <c:pt idx="422">
                  <c:v>1312.3055419921875</c:v>
                </c:pt>
                <c:pt idx="423">
                  <c:v>1312.3055419921875</c:v>
                </c:pt>
                <c:pt idx="424">
                  <c:v>1291.362060546875</c:v>
                </c:pt>
                <c:pt idx="425">
                  <c:v>1291.362060546875</c:v>
                </c:pt>
                <c:pt idx="426">
                  <c:v>1291.362060546875</c:v>
                </c:pt>
                <c:pt idx="427">
                  <c:v>1189.0062255859375</c:v>
                </c:pt>
                <c:pt idx="428">
                  <c:v>1189.0062255859375</c:v>
                </c:pt>
                <c:pt idx="429">
                  <c:v>1189.0062255859375</c:v>
                </c:pt>
                <c:pt idx="430">
                  <c:v>1160.77197265625</c:v>
                </c:pt>
                <c:pt idx="431">
                  <c:v>1160.77197265625</c:v>
                </c:pt>
                <c:pt idx="432">
                  <c:v>1160.77197265625</c:v>
                </c:pt>
                <c:pt idx="433">
                  <c:v>1162.6593017578125</c:v>
                </c:pt>
                <c:pt idx="434">
                  <c:v>1162.6593017578125</c:v>
                </c:pt>
                <c:pt idx="435">
                  <c:v>1162.6593017578125</c:v>
                </c:pt>
                <c:pt idx="436">
                  <c:v>1161.427490234375</c:v>
                </c:pt>
                <c:pt idx="437">
                  <c:v>1161.427490234375</c:v>
                </c:pt>
                <c:pt idx="438">
                  <c:v>1161.427490234375</c:v>
                </c:pt>
                <c:pt idx="439">
                  <c:v>1173.85107421875</c:v>
                </c:pt>
                <c:pt idx="440">
                  <c:v>1173.85107421875</c:v>
                </c:pt>
                <c:pt idx="441">
                  <c:v>1173.85107421875</c:v>
                </c:pt>
                <c:pt idx="442">
                  <c:v>1176.0399169921875</c:v>
                </c:pt>
                <c:pt idx="443">
                  <c:v>1176.0399169921875</c:v>
                </c:pt>
                <c:pt idx="444">
                  <c:v>1176.0399169921875</c:v>
                </c:pt>
                <c:pt idx="445">
                  <c:v>1170.0130615234375</c:v>
                </c:pt>
                <c:pt idx="446">
                  <c:v>1170.0130615234375</c:v>
                </c:pt>
                <c:pt idx="447">
                  <c:v>1170.0130615234375</c:v>
                </c:pt>
                <c:pt idx="448">
                  <c:v>965.625732421875</c:v>
                </c:pt>
                <c:pt idx="449">
                  <c:v>965.625732421875</c:v>
                </c:pt>
                <c:pt idx="450">
                  <c:v>965.625732421875</c:v>
                </c:pt>
                <c:pt idx="451">
                  <c:v>957.28729248046875</c:v>
                </c:pt>
                <c:pt idx="452">
                  <c:v>957.28729248046875</c:v>
                </c:pt>
                <c:pt idx="453">
                  <c:v>957.28729248046875</c:v>
                </c:pt>
                <c:pt idx="454">
                  <c:v>949.324462890625</c:v>
                </c:pt>
                <c:pt idx="455">
                  <c:v>949.324462890625</c:v>
                </c:pt>
                <c:pt idx="456">
                  <c:v>949.324462890625</c:v>
                </c:pt>
                <c:pt idx="457">
                  <c:v>951.08111572265625</c:v>
                </c:pt>
                <c:pt idx="458">
                  <c:v>951.08111572265625</c:v>
                </c:pt>
                <c:pt idx="459">
                  <c:v>951.08111572265625</c:v>
                </c:pt>
                <c:pt idx="460">
                  <c:v>949.90570068359375</c:v>
                </c:pt>
                <c:pt idx="461">
                  <c:v>949.90570068359375</c:v>
                </c:pt>
                <c:pt idx="462">
                  <c:v>949.90570068359375</c:v>
                </c:pt>
                <c:pt idx="463">
                  <c:v>1151.7001953125</c:v>
                </c:pt>
                <c:pt idx="464">
                  <c:v>1151.7001953125</c:v>
                </c:pt>
                <c:pt idx="465">
                  <c:v>1151.7001953125</c:v>
                </c:pt>
                <c:pt idx="466">
                  <c:v>939.0677490234375</c:v>
                </c:pt>
                <c:pt idx="467">
                  <c:v>939.0677490234375</c:v>
                </c:pt>
                <c:pt idx="468">
                  <c:v>939.0677490234375</c:v>
                </c:pt>
                <c:pt idx="469">
                  <c:v>925.89727783203125</c:v>
                </c:pt>
                <c:pt idx="470">
                  <c:v>925.89727783203125</c:v>
                </c:pt>
                <c:pt idx="471">
                  <c:v>925.89727783203125</c:v>
                </c:pt>
                <c:pt idx="472">
                  <c:v>922.41595458984375</c:v>
                </c:pt>
                <c:pt idx="473">
                  <c:v>922.41595458984375</c:v>
                </c:pt>
                <c:pt idx="474">
                  <c:v>922.41595458984375</c:v>
                </c:pt>
                <c:pt idx="475">
                  <c:v>918.365234375</c:v>
                </c:pt>
                <c:pt idx="476">
                  <c:v>918.365234375</c:v>
                </c:pt>
                <c:pt idx="477">
                  <c:v>918.365234375</c:v>
                </c:pt>
                <c:pt idx="478">
                  <c:v>917.81451416015625</c:v>
                </c:pt>
                <c:pt idx="479">
                  <c:v>917.81451416015625</c:v>
                </c:pt>
                <c:pt idx="480">
                  <c:v>917.81451416015625</c:v>
                </c:pt>
              </c:numCache>
            </c:numRef>
          </c:val>
          <c:smooth val="0"/>
        </c:ser>
        <c:dLbls>
          <c:showLegendKey val="0"/>
          <c:showVal val="0"/>
          <c:showCatName val="0"/>
          <c:showSerName val="0"/>
          <c:showPercent val="0"/>
          <c:showBubbleSize val="0"/>
        </c:dLbls>
        <c:marker val="1"/>
        <c:smooth val="0"/>
        <c:axId val="594949280"/>
        <c:axId val="594956336"/>
      </c:lineChart>
      <c:lineChart>
        <c:grouping val="standard"/>
        <c:varyColors val="0"/>
        <c:ser>
          <c:idx val="2"/>
          <c:order val="3"/>
          <c:tx>
            <c:strRef>
              <c:f>'Wrong+SuspiciousPRC'!$AF$5</c:f>
              <c:strCache>
                <c:ptCount val="1"/>
                <c:pt idx="0">
                  <c:v>Frequency (Hz)</c:v>
                </c:pt>
              </c:strCache>
            </c:strRef>
          </c:tx>
          <c:spPr>
            <a:ln w="28575" cap="rnd">
              <a:solidFill>
                <a:srgbClr val="890C58"/>
              </a:solidFill>
              <a:round/>
            </a:ln>
            <a:effectLst/>
          </c:spPr>
          <c:marker>
            <c:symbol val="none"/>
          </c:marker>
          <c:val>
            <c:numRef>
              <c:f>'Wrong+SuspiciousPRC'!$AF$6:$AF$486</c:f>
              <c:numCache>
                <c:formatCode>General</c:formatCode>
                <c:ptCount val="481"/>
                <c:pt idx="0">
                  <c:v>59.939998626708984</c:v>
                </c:pt>
                <c:pt idx="1">
                  <c:v>59.941001892089844</c:v>
                </c:pt>
                <c:pt idx="2">
                  <c:v>59.941001892089844</c:v>
                </c:pt>
                <c:pt idx="3">
                  <c:v>59.939998626708984</c:v>
                </c:pt>
                <c:pt idx="4">
                  <c:v>59.937999725341797</c:v>
                </c:pt>
                <c:pt idx="5">
                  <c:v>59.937000274658203</c:v>
                </c:pt>
                <c:pt idx="6">
                  <c:v>59.935001373291016</c:v>
                </c:pt>
                <c:pt idx="7">
                  <c:v>59.933998107910156</c:v>
                </c:pt>
                <c:pt idx="8">
                  <c:v>59.936000823974609</c:v>
                </c:pt>
                <c:pt idx="9">
                  <c:v>59.937999725341797</c:v>
                </c:pt>
                <c:pt idx="10">
                  <c:v>59.938999176025391</c:v>
                </c:pt>
                <c:pt idx="11">
                  <c:v>59.938999176025391</c:v>
                </c:pt>
                <c:pt idx="12">
                  <c:v>59.937000274658203</c:v>
                </c:pt>
                <c:pt idx="13">
                  <c:v>59.933998107910156</c:v>
                </c:pt>
                <c:pt idx="14">
                  <c:v>59.933998107910156</c:v>
                </c:pt>
                <c:pt idx="15">
                  <c:v>59.936000823974609</c:v>
                </c:pt>
                <c:pt idx="16">
                  <c:v>59.937999725341797</c:v>
                </c:pt>
                <c:pt idx="17">
                  <c:v>59.937000274658203</c:v>
                </c:pt>
                <c:pt idx="18">
                  <c:v>59.937000274658203</c:v>
                </c:pt>
                <c:pt idx="19">
                  <c:v>59.936000823974609</c:v>
                </c:pt>
                <c:pt idx="20">
                  <c:v>59.937999725341797</c:v>
                </c:pt>
                <c:pt idx="21">
                  <c:v>59.937999725341797</c:v>
                </c:pt>
                <c:pt idx="22">
                  <c:v>59.937999725341797</c:v>
                </c:pt>
                <c:pt idx="23">
                  <c:v>59.937000274658203</c:v>
                </c:pt>
                <c:pt idx="24">
                  <c:v>59.937999725341797</c:v>
                </c:pt>
                <c:pt idx="25">
                  <c:v>59.938999176025391</c:v>
                </c:pt>
                <c:pt idx="26">
                  <c:v>59.939998626708984</c:v>
                </c:pt>
                <c:pt idx="27">
                  <c:v>59.938999176025391</c:v>
                </c:pt>
                <c:pt idx="28">
                  <c:v>59.939998626708984</c:v>
                </c:pt>
                <c:pt idx="29">
                  <c:v>59.942001342773438</c:v>
                </c:pt>
                <c:pt idx="30">
                  <c:v>59.943000793457031</c:v>
                </c:pt>
                <c:pt idx="31">
                  <c:v>59.943000793457031</c:v>
                </c:pt>
                <c:pt idx="32">
                  <c:v>59.941001892089844</c:v>
                </c:pt>
                <c:pt idx="33">
                  <c:v>59.942001342773438</c:v>
                </c:pt>
                <c:pt idx="34">
                  <c:v>59.942001342773438</c:v>
                </c:pt>
                <c:pt idx="35">
                  <c:v>59.942001342773438</c:v>
                </c:pt>
                <c:pt idx="36">
                  <c:v>59.944999694824219</c:v>
                </c:pt>
                <c:pt idx="37">
                  <c:v>59.951999664306641</c:v>
                </c:pt>
                <c:pt idx="38">
                  <c:v>59.958999633789063</c:v>
                </c:pt>
                <c:pt idx="39">
                  <c:v>59.963001251220703</c:v>
                </c:pt>
                <c:pt idx="40">
                  <c:v>59.972999572753906</c:v>
                </c:pt>
                <c:pt idx="41">
                  <c:v>59.974998474121094</c:v>
                </c:pt>
                <c:pt idx="42">
                  <c:v>59.974998474121094</c:v>
                </c:pt>
                <c:pt idx="43">
                  <c:v>59.9739990234375</c:v>
                </c:pt>
                <c:pt idx="44">
                  <c:v>59.974998474121094</c:v>
                </c:pt>
                <c:pt idx="45">
                  <c:v>59.974998474121094</c:v>
                </c:pt>
                <c:pt idx="46">
                  <c:v>59.976001739501953</c:v>
                </c:pt>
                <c:pt idx="47">
                  <c:v>59.979000091552734</c:v>
                </c:pt>
                <c:pt idx="48">
                  <c:v>59.981998443603516</c:v>
                </c:pt>
                <c:pt idx="49">
                  <c:v>59.986000061035156</c:v>
                </c:pt>
                <c:pt idx="50">
                  <c:v>59.992000579833984</c:v>
                </c:pt>
                <c:pt idx="51">
                  <c:v>59.995998382568359</c:v>
                </c:pt>
                <c:pt idx="52">
                  <c:v>59.998001098632813</c:v>
                </c:pt>
                <c:pt idx="53">
                  <c:v>60.001998901367188</c:v>
                </c:pt>
                <c:pt idx="54">
                  <c:v>60.006999969482422</c:v>
                </c:pt>
                <c:pt idx="55">
                  <c:v>60.016998291015625</c:v>
                </c:pt>
                <c:pt idx="56">
                  <c:v>60.019001007080078</c:v>
                </c:pt>
                <c:pt idx="57">
                  <c:v>60.018001556396484</c:v>
                </c:pt>
                <c:pt idx="58">
                  <c:v>60.016998291015625</c:v>
                </c:pt>
                <c:pt idx="59">
                  <c:v>60.018001556396484</c:v>
                </c:pt>
                <c:pt idx="60">
                  <c:v>60.020999908447266</c:v>
                </c:pt>
                <c:pt idx="61">
                  <c:v>60.020000457763672</c:v>
                </c:pt>
                <c:pt idx="62">
                  <c:v>60.020000457763672</c:v>
                </c:pt>
                <c:pt idx="63">
                  <c:v>60.022998809814453</c:v>
                </c:pt>
                <c:pt idx="64">
                  <c:v>60.025001525878906</c:v>
                </c:pt>
                <c:pt idx="65">
                  <c:v>60.027000427246094</c:v>
                </c:pt>
                <c:pt idx="66">
                  <c:v>60.030998229980469</c:v>
                </c:pt>
                <c:pt idx="67">
                  <c:v>60.028999328613281</c:v>
                </c:pt>
                <c:pt idx="68">
                  <c:v>60.027999877929687</c:v>
                </c:pt>
                <c:pt idx="69">
                  <c:v>60.027999877929687</c:v>
                </c:pt>
                <c:pt idx="70">
                  <c:v>60.027999877929687</c:v>
                </c:pt>
                <c:pt idx="71">
                  <c:v>60.029998779296875</c:v>
                </c:pt>
                <c:pt idx="72">
                  <c:v>60.033000946044922</c:v>
                </c:pt>
                <c:pt idx="73">
                  <c:v>60.034999847412109</c:v>
                </c:pt>
                <c:pt idx="74">
                  <c:v>60.037998199462891</c:v>
                </c:pt>
                <c:pt idx="75">
                  <c:v>60.036998748779297</c:v>
                </c:pt>
                <c:pt idx="76">
                  <c:v>60.034000396728516</c:v>
                </c:pt>
                <c:pt idx="77">
                  <c:v>60.033000946044922</c:v>
                </c:pt>
                <c:pt idx="78">
                  <c:v>60.030998229980469</c:v>
                </c:pt>
                <c:pt idx="79">
                  <c:v>60.030998229980469</c:v>
                </c:pt>
                <c:pt idx="80">
                  <c:v>60.029998779296875</c:v>
                </c:pt>
                <c:pt idx="81">
                  <c:v>60.029998779296875</c:v>
                </c:pt>
                <c:pt idx="82">
                  <c:v>60.032001495361328</c:v>
                </c:pt>
                <c:pt idx="83">
                  <c:v>60.033000946044922</c:v>
                </c:pt>
                <c:pt idx="84">
                  <c:v>60.034000396728516</c:v>
                </c:pt>
                <c:pt idx="85">
                  <c:v>60.033000946044922</c:v>
                </c:pt>
                <c:pt idx="86">
                  <c:v>60.032001495361328</c:v>
                </c:pt>
                <c:pt idx="87">
                  <c:v>60.029998779296875</c:v>
                </c:pt>
                <c:pt idx="88">
                  <c:v>60.029998779296875</c:v>
                </c:pt>
                <c:pt idx="89">
                  <c:v>60.027999877929687</c:v>
                </c:pt>
                <c:pt idx="90">
                  <c:v>60.027999877929687</c:v>
                </c:pt>
                <c:pt idx="91">
                  <c:v>60.030998229980469</c:v>
                </c:pt>
                <c:pt idx="92">
                  <c:v>60.033000946044922</c:v>
                </c:pt>
                <c:pt idx="93">
                  <c:v>60.033000946044922</c:v>
                </c:pt>
                <c:pt idx="94">
                  <c:v>60.029998779296875</c:v>
                </c:pt>
                <c:pt idx="95">
                  <c:v>60.027999877929687</c:v>
                </c:pt>
                <c:pt idx="96">
                  <c:v>60.027000427246094</c:v>
                </c:pt>
                <c:pt idx="97">
                  <c:v>60.029998779296875</c:v>
                </c:pt>
                <c:pt idx="98">
                  <c:v>60.030998229980469</c:v>
                </c:pt>
                <c:pt idx="99">
                  <c:v>60.032001495361328</c:v>
                </c:pt>
                <c:pt idx="100">
                  <c:v>60.029998779296875</c:v>
                </c:pt>
                <c:pt idx="101">
                  <c:v>60.027999877929687</c:v>
                </c:pt>
                <c:pt idx="102">
                  <c:v>60.027000427246094</c:v>
                </c:pt>
                <c:pt idx="103">
                  <c:v>60.027000427246094</c:v>
                </c:pt>
                <c:pt idx="104">
                  <c:v>60.027000427246094</c:v>
                </c:pt>
                <c:pt idx="105">
                  <c:v>60.027000427246094</c:v>
                </c:pt>
                <c:pt idx="106">
                  <c:v>60.0260009765625</c:v>
                </c:pt>
                <c:pt idx="107">
                  <c:v>60.027999877929687</c:v>
                </c:pt>
                <c:pt idx="108">
                  <c:v>60.030998229980469</c:v>
                </c:pt>
                <c:pt idx="109">
                  <c:v>60.028999328613281</c:v>
                </c:pt>
                <c:pt idx="110">
                  <c:v>60.027999877929687</c:v>
                </c:pt>
                <c:pt idx="111">
                  <c:v>60.025001525878906</c:v>
                </c:pt>
                <c:pt idx="112">
                  <c:v>60.025001525878906</c:v>
                </c:pt>
                <c:pt idx="113">
                  <c:v>60.022998809814453</c:v>
                </c:pt>
                <c:pt idx="114">
                  <c:v>60.022998809814453</c:v>
                </c:pt>
                <c:pt idx="115">
                  <c:v>60.022998809814453</c:v>
                </c:pt>
                <c:pt idx="116">
                  <c:v>60.025001525878906</c:v>
                </c:pt>
                <c:pt idx="117">
                  <c:v>60.0260009765625</c:v>
                </c:pt>
                <c:pt idx="118">
                  <c:v>60.0260009765625</c:v>
                </c:pt>
                <c:pt idx="119">
                  <c:v>60.025001525878906</c:v>
                </c:pt>
                <c:pt idx="120">
                  <c:v>60.025001525878906</c:v>
                </c:pt>
                <c:pt idx="121">
                  <c:v>60.023998260498047</c:v>
                </c:pt>
                <c:pt idx="122">
                  <c:v>60.033000946044922</c:v>
                </c:pt>
                <c:pt idx="123">
                  <c:v>60.034000396728516</c:v>
                </c:pt>
                <c:pt idx="124">
                  <c:v>60.041000366210938</c:v>
                </c:pt>
                <c:pt idx="125">
                  <c:v>60.042999267578125</c:v>
                </c:pt>
                <c:pt idx="126">
                  <c:v>60.035999298095703</c:v>
                </c:pt>
                <c:pt idx="127">
                  <c:v>60.034000396728516</c:v>
                </c:pt>
                <c:pt idx="128">
                  <c:v>60.037998199462891</c:v>
                </c:pt>
                <c:pt idx="129">
                  <c:v>60.036998748779297</c:v>
                </c:pt>
                <c:pt idx="130">
                  <c:v>60.033000946044922</c:v>
                </c:pt>
                <c:pt idx="131">
                  <c:v>60.032001495361328</c:v>
                </c:pt>
                <c:pt idx="132">
                  <c:v>60.027000427246094</c:v>
                </c:pt>
                <c:pt idx="133">
                  <c:v>60.025001525878906</c:v>
                </c:pt>
                <c:pt idx="134">
                  <c:v>60.019001007080078</c:v>
                </c:pt>
                <c:pt idx="135">
                  <c:v>60.020000457763672</c:v>
                </c:pt>
                <c:pt idx="136">
                  <c:v>60.020000457763672</c:v>
                </c:pt>
                <c:pt idx="137">
                  <c:v>60.020999908447266</c:v>
                </c:pt>
                <c:pt idx="138">
                  <c:v>60.020000457763672</c:v>
                </c:pt>
                <c:pt idx="139">
                  <c:v>60.019001007080078</c:v>
                </c:pt>
                <c:pt idx="140">
                  <c:v>60.016998291015625</c:v>
                </c:pt>
                <c:pt idx="141">
                  <c:v>60.015998840332031</c:v>
                </c:pt>
                <c:pt idx="142">
                  <c:v>60.015998840332031</c:v>
                </c:pt>
                <c:pt idx="143">
                  <c:v>60.018001556396484</c:v>
                </c:pt>
                <c:pt idx="144">
                  <c:v>60.016998291015625</c:v>
                </c:pt>
                <c:pt idx="145">
                  <c:v>60.015998840332031</c:v>
                </c:pt>
                <c:pt idx="146">
                  <c:v>60.014999389648438</c:v>
                </c:pt>
                <c:pt idx="147">
                  <c:v>60.013999938964844</c:v>
                </c:pt>
                <c:pt idx="148">
                  <c:v>60.013999938964844</c:v>
                </c:pt>
                <c:pt idx="149">
                  <c:v>60.011001586914063</c:v>
                </c:pt>
                <c:pt idx="150">
                  <c:v>60.007999420166016</c:v>
                </c:pt>
                <c:pt idx="151">
                  <c:v>60.006999969482422</c:v>
                </c:pt>
                <c:pt idx="152">
                  <c:v>60.006000518798828</c:v>
                </c:pt>
                <c:pt idx="153">
                  <c:v>60.005001068115234</c:v>
                </c:pt>
                <c:pt idx="154">
                  <c:v>60.004001617431641</c:v>
                </c:pt>
                <c:pt idx="155">
                  <c:v>60.001998901367188</c:v>
                </c:pt>
                <c:pt idx="156">
                  <c:v>59.997001647949219</c:v>
                </c:pt>
                <c:pt idx="157">
                  <c:v>59.993000030517578</c:v>
                </c:pt>
                <c:pt idx="158">
                  <c:v>59.988998413085937</c:v>
                </c:pt>
                <c:pt idx="159">
                  <c:v>59.985000610351563</c:v>
                </c:pt>
                <c:pt idx="160">
                  <c:v>59.984001159667969</c:v>
                </c:pt>
                <c:pt idx="161">
                  <c:v>59.984001159667969</c:v>
                </c:pt>
                <c:pt idx="162">
                  <c:v>59.984001159667969</c:v>
                </c:pt>
                <c:pt idx="163">
                  <c:v>59.983001708984375</c:v>
                </c:pt>
                <c:pt idx="164">
                  <c:v>59.984001159667969</c:v>
                </c:pt>
                <c:pt idx="165">
                  <c:v>59.985000610351563</c:v>
                </c:pt>
                <c:pt idx="166">
                  <c:v>59.98699951171875</c:v>
                </c:pt>
                <c:pt idx="167">
                  <c:v>59.985000610351563</c:v>
                </c:pt>
                <c:pt idx="168">
                  <c:v>59.980998992919922</c:v>
                </c:pt>
                <c:pt idx="169">
                  <c:v>59.978000640869141</c:v>
                </c:pt>
                <c:pt idx="170">
                  <c:v>59.976001739501953</c:v>
                </c:pt>
                <c:pt idx="171">
                  <c:v>59.976001739501953</c:v>
                </c:pt>
                <c:pt idx="172">
                  <c:v>59.976001739501953</c:v>
                </c:pt>
                <c:pt idx="173">
                  <c:v>59.974998474121094</c:v>
                </c:pt>
                <c:pt idx="174">
                  <c:v>59.976001739501953</c:v>
                </c:pt>
                <c:pt idx="175">
                  <c:v>59.976001739501953</c:v>
                </c:pt>
                <c:pt idx="176">
                  <c:v>59.977001190185547</c:v>
                </c:pt>
                <c:pt idx="177">
                  <c:v>59.978000640869141</c:v>
                </c:pt>
                <c:pt idx="178">
                  <c:v>59.978000640869141</c:v>
                </c:pt>
                <c:pt idx="179">
                  <c:v>59.979000091552734</c:v>
                </c:pt>
                <c:pt idx="180">
                  <c:v>59.979999542236328</c:v>
                </c:pt>
                <c:pt idx="181">
                  <c:v>59.978000640869141</c:v>
                </c:pt>
                <c:pt idx="182">
                  <c:v>59.979999542236328</c:v>
                </c:pt>
                <c:pt idx="183">
                  <c:v>59.980998992919922</c:v>
                </c:pt>
                <c:pt idx="184">
                  <c:v>59.984001159667969</c:v>
                </c:pt>
                <c:pt idx="185">
                  <c:v>59.98699951171875</c:v>
                </c:pt>
                <c:pt idx="186">
                  <c:v>59.986000061035156</c:v>
                </c:pt>
                <c:pt idx="187">
                  <c:v>59.985000610351563</c:v>
                </c:pt>
                <c:pt idx="188">
                  <c:v>59.983001708984375</c:v>
                </c:pt>
                <c:pt idx="189">
                  <c:v>59.981998443603516</c:v>
                </c:pt>
                <c:pt idx="190">
                  <c:v>59.984001159667969</c:v>
                </c:pt>
                <c:pt idx="191">
                  <c:v>59.979999542236328</c:v>
                </c:pt>
                <c:pt idx="192">
                  <c:v>59.978000640869141</c:v>
                </c:pt>
                <c:pt idx="193">
                  <c:v>59.978000640869141</c:v>
                </c:pt>
                <c:pt idx="194">
                  <c:v>59.979000091552734</c:v>
                </c:pt>
                <c:pt idx="195">
                  <c:v>59.978000640869141</c:v>
                </c:pt>
                <c:pt idx="196">
                  <c:v>59.977001190185547</c:v>
                </c:pt>
                <c:pt idx="197">
                  <c:v>59.978000640869141</c:v>
                </c:pt>
                <c:pt idx="198">
                  <c:v>59.976001739501953</c:v>
                </c:pt>
                <c:pt idx="199">
                  <c:v>59.974998474121094</c:v>
                </c:pt>
                <c:pt idx="200">
                  <c:v>59.976001739501953</c:v>
                </c:pt>
                <c:pt idx="201">
                  <c:v>59.978000640869141</c:v>
                </c:pt>
                <c:pt idx="202">
                  <c:v>59.979000091552734</c:v>
                </c:pt>
                <c:pt idx="203">
                  <c:v>59.979999542236328</c:v>
                </c:pt>
                <c:pt idx="204">
                  <c:v>59.979999542236328</c:v>
                </c:pt>
                <c:pt idx="205">
                  <c:v>59.979000091552734</c:v>
                </c:pt>
                <c:pt idx="206">
                  <c:v>59.977001190185547</c:v>
                </c:pt>
                <c:pt idx="207">
                  <c:v>59.976001739501953</c:v>
                </c:pt>
                <c:pt idx="208">
                  <c:v>59.976001739501953</c:v>
                </c:pt>
                <c:pt idx="209">
                  <c:v>59.979000091552734</c:v>
                </c:pt>
                <c:pt idx="210">
                  <c:v>59.981998443603516</c:v>
                </c:pt>
                <c:pt idx="211">
                  <c:v>59.980998992919922</c:v>
                </c:pt>
                <c:pt idx="212">
                  <c:v>59.978000640869141</c:v>
                </c:pt>
                <c:pt idx="213">
                  <c:v>59.976001739501953</c:v>
                </c:pt>
                <c:pt idx="214">
                  <c:v>59.977001190185547</c:v>
                </c:pt>
                <c:pt idx="215">
                  <c:v>59.980998992919922</c:v>
                </c:pt>
                <c:pt idx="216">
                  <c:v>59.979999542236328</c:v>
                </c:pt>
                <c:pt idx="217">
                  <c:v>59.978000640869141</c:v>
                </c:pt>
                <c:pt idx="218">
                  <c:v>59.976001739501953</c:v>
                </c:pt>
                <c:pt idx="219">
                  <c:v>59.974998474121094</c:v>
                </c:pt>
                <c:pt idx="220">
                  <c:v>59.977001190185547</c:v>
                </c:pt>
                <c:pt idx="221">
                  <c:v>59.977001190185547</c:v>
                </c:pt>
                <c:pt idx="222">
                  <c:v>59.976001739501953</c:v>
                </c:pt>
                <c:pt idx="223">
                  <c:v>59.977001190185547</c:v>
                </c:pt>
                <c:pt idx="224">
                  <c:v>59.978000640869141</c:v>
                </c:pt>
                <c:pt idx="225">
                  <c:v>59.977001190185547</c:v>
                </c:pt>
                <c:pt idx="226">
                  <c:v>59.977001190185547</c:v>
                </c:pt>
                <c:pt idx="227">
                  <c:v>59.976001739501953</c:v>
                </c:pt>
                <c:pt idx="228">
                  <c:v>59.976001739501953</c:v>
                </c:pt>
                <c:pt idx="229">
                  <c:v>59.9739990234375</c:v>
                </c:pt>
                <c:pt idx="230">
                  <c:v>59.972000122070313</c:v>
                </c:pt>
                <c:pt idx="231">
                  <c:v>59.970001220703125</c:v>
                </c:pt>
                <c:pt idx="232">
                  <c:v>59.970001220703125</c:v>
                </c:pt>
                <c:pt idx="233">
                  <c:v>59.974998474121094</c:v>
                </c:pt>
                <c:pt idx="234">
                  <c:v>59.976001739501953</c:v>
                </c:pt>
                <c:pt idx="235">
                  <c:v>59.9739990234375</c:v>
                </c:pt>
                <c:pt idx="236">
                  <c:v>59.976001739501953</c:v>
                </c:pt>
                <c:pt idx="237">
                  <c:v>59.974998474121094</c:v>
                </c:pt>
                <c:pt idx="238">
                  <c:v>59.974998474121094</c:v>
                </c:pt>
                <c:pt idx="239">
                  <c:v>59.9739990234375</c:v>
                </c:pt>
                <c:pt idx="240">
                  <c:v>59.972999572753906</c:v>
                </c:pt>
                <c:pt idx="241">
                  <c:v>59.974998474121094</c:v>
                </c:pt>
                <c:pt idx="242">
                  <c:v>59.976001739501953</c:v>
                </c:pt>
                <c:pt idx="243">
                  <c:v>59.977001190185547</c:v>
                </c:pt>
                <c:pt idx="244">
                  <c:v>59.976001739501953</c:v>
                </c:pt>
                <c:pt idx="245">
                  <c:v>59.974998474121094</c:v>
                </c:pt>
                <c:pt idx="246">
                  <c:v>59.977001190185547</c:v>
                </c:pt>
                <c:pt idx="247">
                  <c:v>59.978000640869141</c:v>
                </c:pt>
                <c:pt idx="248">
                  <c:v>59.974998474121094</c:v>
                </c:pt>
                <c:pt idx="249">
                  <c:v>59.972000122070313</c:v>
                </c:pt>
                <c:pt idx="250">
                  <c:v>59.971000671386719</c:v>
                </c:pt>
                <c:pt idx="251">
                  <c:v>59.971000671386719</c:v>
                </c:pt>
                <c:pt idx="252">
                  <c:v>59.966999053955078</c:v>
                </c:pt>
                <c:pt idx="253">
                  <c:v>59.965000152587891</c:v>
                </c:pt>
                <c:pt idx="254">
                  <c:v>59.962001800537109</c:v>
                </c:pt>
                <c:pt idx="255">
                  <c:v>59.959999084472656</c:v>
                </c:pt>
                <c:pt idx="256">
                  <c:v>59.958999633789063</c:v>
                </c:pt>
                <c:pt idx="257">
                  <c:v>59.957000732421875</c:v>
                </c:pt>
                <c:pt idx="258">
                  <c:v>59.956001281738281</c:v>
                </c:pt>
                <c:pt idx="259">
                  <c:v>59.956001281738281</c:v>
                </c:pt>
                <c:pt idx="260">
                  <c:v>59.953998565673828</c:v>
                </c:pt>
                <c:pt idx="261">
                  <c:v>59.951999664306641</c:v>
                </c:pt>
                <c:pt idx="262">
                  <c:v>59.949001312255859</c:v>
                </c:pt>
                <c:pt idx="263">
                  <c:v>59.948001861572266</c:v>
                </c:pt>
                <c:pt idx="264">
                  <c:v>59.945999145507813</c:v>
                </c:pt>
                <c:pt idx="265">
                  <c:v>59.944000244140625</c:v>
                </c:pt>
                <c:pt idx="266">
                  <c:v>59.944000244140625</c:v>
                </c:pt>
                <c:pt idx="267">
                  <c:v>59.943000793457031</c:v>
                </c:pt>
                <c:pt idx="268">
                  <c:v>59.944000244140625</c:v>
                </c:pt>
                <c:pt idx="269">
                  <c:v>59.943000793457031</c:v>
                </c:pt>
                <c:pt idx="270">
                  <c:v>59.944000244140625</c:v>
                </c:pt>
                <c:pt idx="271">
                  <c:v>59.943000793457031</c:v>
                </c:pt>
                <c:pt idx="272">
                  <c:v>59.941001892089844</c:v>
                </c:pt>
                <c:pt idx="273">
                  <c:v>59.939998626708984</c:v>
                </c:pt>
                <c:pt idx="274">
                  <c:v>59.937000274658203</c:v>
                </c:pt>
                <c:pt idx="275">
                  <c:v>59.939998626708984</c:v>
                </c:pt>
                <c:pt idx="276">
                  <c:v>59.937000274658203</c:v>
                </c:pt>
                <c:pt idx="277">
                  <c:v>59.933998107910156</c:v>
                </c:pt>
                <c:pt idx="278">
                  <c:v>59.933998107910156</c:v>
                </c:pt>
                <c:pt idx="279">
                  <c:v>59.933998107910156</c:v>
                </c:pt>
                <c:pt idx="280">
                  <c:v>59.932998657226562</c:v>
                </c:pt>
                <c:pt idx="281">
                  <c:v>59.930999755859375</c:v>
                </c:pt>
                <c:pt idx="282">
                  <c:v>59.932998657226562</c:v>
                </c:pt>
                <c:pt idx="283">
                  <c:v>59.935001373291016</c:v>
                </c:pt>
                <c:pt idx="284">
                  <c:v>59.936000823974609</c:v>
                </c:pt>
                <c:pt idx="285">
                  <c:v>59.924999237060547</c:v>
                </c:pt>
                <c:pt idx="286">
                  <c:v>59.908000946044922</c:v>
                </c:pt>
                <c:pt idx="287">
                  <c:v>59.905998229980469</c:v>
                </c:pt>
                <c:pt idx="288">
                  <c:v>59.908000946044922</c:v>
                </c:pt>
                <c:pt idx="289">
                  <c:v>59.910999298095703</c:v>
                </c:pt>
                <c:pt idx="290">
                  <c:v>59.909999847412109</c:v>
                </c:pt>
                <c:pt idx="291">
                  <c:v>59.909000396728516</c:v>
                </c:pt>
                <c:pt idx="292">
                  <c:v>59.912998199462891</c:v>
                </c:pt>
                <c:pt idx="293">
                  <c:v>59.91400146484375</c:v>
                </c:pt>
                <c:pt idx="294">
                  <c:v>59.91400146484375</c:v>
                </c:pt>
                <c:pt idx="295">
                  <c:v>59.911998748779297</c:v>
                </c:pt>
                <c:pt idx="296">
                  <c:v>59.915000915527344</c:v>
                </c:pt>
                <c:pt idx="297">
                  <c:v>59.916000366210938</c:v>
                </c:pt>
                <c:pt idx="298">
                  <c:v>59.916999816894531</c:v>
                </c:pt>
                <c:pt idx="299">
                  <c:v>59.917999267578125</c:v>
                </c:pt>
                <c:pt idx="300">
                  <c:v>59.918998718261719</c:v>
                </c:pt>
                <c:pt idx="301">
                  <c:v>59.919998168945313</c:v>
                </c:pt>
                <c:pt idx="302">
                  <c:v>59.916000366210938</c:v>
                </c:pt>
                <c:pt idx="303">
                  <c:v>59.917999267578125</c:v>
                </c:pt>
                <c:pt idx="304">
                  <c:v>59.916000366210938</c:v>
                </c:pt>
                <c:pt idx="305">
                  <c:v>59.916999816894531</c:v>
                </c:pt>
                <c:pt idx="306">
                  <c:v>59.916999816894531</c:v>
                </c:pt>
                <c:pt idx="307">
                  <c:v>59.916999816894531</c:v>
                </c:pt>
                <c:pt idx="308">
                  <c:v>59.916000366210938</c:v>
                </c:pt>
                <c:pt idx="309">
                  <c:v>59.91400146484375</c:v>
                </c:pt>
                <c:pt idx="310">
                  <c:v>59.907001495361328</c:v>
                </c:pt>
                <c:pt idx="311">
                  <c:v>59.896999359130859</c:v>
                </c:pt>
                <c:pt idx="312">
                  <c:v>59.881999969482422</c:v>
                </c:pt>
                <c:pt idx="313">
                  <c:v>59.870998382568359</c:v>
                </c:pt>
                <c:pt idx="314">
                  <c:v>59.869998931884766</c:v>
                </c:pt>
                <c:pt idx="315">
                  <c:v>59.869998931884766</c:v>
                </c:pt>
                <c:pt idx="316">
                  <c:v>59.874000549316406</c:v>
                </c:pt>
                <c:pt idx="317">
                  <c:v>59.874000549316406</c:v>
                </c:pt>
                <c:pt idx="318">
                  <c:v>59.875999450683594</c:v>
                </c:pt>
                <c:pt idx="319">
                  <c:v>59.875999450683594</c:v>
                </c:pt>
                <c:pt idx="320">
                  <c:v>59.875999450683594</c:v>
                </c:pt>
                <c:pt idx="321">
                  <c:v>59.877998352050781</c:v>
                </c:pt>
                <c:pt idx="322">
                  <c:v>59.879001617431641</c:v>
                </c:pt>
                <c:pt idx="323">
                  <c:v>59.880001068115234</c:v>
                </c:pt>
                <c:pt idx="324">
                  <c:v>59.840000152587891</c:v>
                </c:pt>
                <c:pt idx="325">
                  <c:v>59.819000244140625</c:v>
                </c:pt>
                <c:pt idx="326">
                  <c:v>59.817001342773438</c:v>
                </c:pt>
                <c:pt idx="327">
                  <c:v>59.818000793457031</c:v>
                </c:pt>
                <c:pt idx="328">
                  <c:v>59.819000244140625</c:v>
                </c:pt>
                <c:pt idx="329">
                  <c:v>59.819000244140625</c:v>
                </c:pt>
                <c:pt idx="330">
                  <c:v>59.819999694824219</c:v>
                </c:pt>
                <c:pt idx="331">
                  <c:v>59.818000793457031</c:v>
                </c:pt>
                <c:pt idx="332">
                  <c:v>59.816001892089844</c:v>
                </c:pt>
                <c:pt idx="333">
                  <c:v>59.812999725341797</c:v>
                </c:pt>
                <c:pt idx="334">
                  <c:v>59.810001373291016</c:v>
                </c:pt>
                <c:pt idx="335">
                  <c:v>59.807998657226563</c:v>
                </c:pt>
                <c:pt idx="336">
                  <c:v>59.805999755859375</c:v>
                </c:pt>
                <c:pt idx="337">
                  <c:v>59.805999755859375</c:v>
                </c:pt>
                <c:pt idx="338">
                  <c:v>59.806999206542969</c:v>
                </c:pt>
                <c:pt idx="339">
                  <c:v>59.806999206542969</c:v>
                </c:pt>
                <c:pt idx="340">
                  <c:v>59.808998107910156</c:v>
                </c:pt>
                <c:pt idx="341">
                  <c:v>59.813999176025391</c:v>
                </c:pt>
                <c:pt idx="342">
                  <c:v>59.816001892089844</c:v>
                </c:pt>
                <c:pt idx="343">
                  <c:v>59.814998626708984</c:v>
                </c:pt>
                <c:pt idx="344">
                  <c:v>59.813999176025391</c:v>
                </c:pt>
                <c:pt idx="345">
                  <c:v>59.813999176025391</c:v>
                </c:pt>
                <c:pt idx="346">
                  <c:v>59.812000274658203</c:v>
                </c:pt>
                <c:pt idx="347">
                  <c:v>59.812000274658203</c:v>
                </c:pt>
                <c:pt idx="348">
                  <c:v>59.812999725341797</c:v>
                </c:pt>
                <c:pt idx="349">
                  <c:v>59.812999725341797</c:v>
                </c:pt>
                <c:pt idx="350">
                  <c:v>59.812999725341797</c:v>
                </c:pt>
                <c:pt idx="351">
                  <c:v>59.811000823974609</c:v>
                </c:pt>
                <c:pt idx="352">
                  <c:v>59.808998107910156</c:v>
                </c:pt>
                <c:pt idx="353">
                  <c:v>59.806999206542969</c:v>
                </c:pt>
                <c:pt idx="354">
                  <c:v>59.806999206542969</c:v>
                </c:pt>
                <c:pt idx="355">
                  <c:v>59.805000305175781</c:v>
                </c:pt>
                <c:pt idx="356">
                  <c:v>59.804000854492188</c:v>
                </c:pt>
                <c:pt idx="357">
                  <c:v>59.805999755859375</c:v>
                </c:pt>
                <c:pt idx="358">
                  <c:v>59.804000854492188</c:v>
                </c:pt>
                <c:pt idx="359">
                  <c:v>59.800998687744141</c:v>
                </c:pt>
                <c:pt idx="360">
                  <c:v>59.799999237060547</c:v>
                </c:pt>
                <c:pt idx="361">
                  <c:v>59.797000885009766</c:v>
                </c:pt>
                <c:pt idx="362">
                  <c:v>59.796001434326172</c:v>
                </c:pt>
                <c:pt idx="363">
                  <c:v>59.793998718261719</c:v>
                </c:pt>
                <c:pt idx="364">
                  <c:v>59.790000915527344</c:v>
                </c:pt>
                <c:pt idx="365">
                  <c:v>59.785999298095703</c:v>
                </c:pt>
                <c:pt idx="366">
                  <c:v>59.787998199462891</c:v>
                </c:pt>
                <c:pt idx="367">
                  <c:v>59.787998199462891</c:v>
                </c:pt>
                <c:pt idx="368">
                  <c:v>59.784999847412109</c:v>
                </c:pt>
                <c:pt idx="369">
                  <c:v>59.779998779296875</c:v>
                </c:pt>
                <c:pt idx="370">
                  <c:v>59.777999877929688</c:v>
                </c:pt>
                <c:pt idx="371">
                  <c:v>59.775001525878906</c:v>
                </c:pt>
                <c:pt idx="372">
                  <c:v>59.772998809814453</c:v>
                </c:pt>
                <c:pt idx="373">
                  <c:v>59.770999908447266</c:v>
                </c:pt>
                <c:pt idx="374">
                  <c:v>59.768001556396484</c:v>
                </c:pt>
                <c:pt idx="375">
                  <c:v>59.764999389648438</c:v>
                </c:pt>
                <c:pt idx="376">
                  <c:v>59.761001586914063</c:v>
                </c:pt>
                <c:pt idx="377">
                  <c:v>59.756000518798828</c:v>
                </c:pt>
                <c:pt idx="378">
                  <c:v>59.752998352050781</c:v>
                </c:pt>
                <c:pt idx="379">
                  <c:v>59.748001098632812</c:v>
                </c:pt>
                <c:pt idx="380">
                  <c:v>59.719001770019531</c:v>
                </c:pt>
                <c:pt idx="381">
                  <c:v>59.703998565673828</c:v>
                </c:pt>
                <c:pt idx="382">
                  <c:v>59.701000213623047</c:v>
                </c:pt>
                <c:pt idx="383">
                  <c:v>59.701999664306641</c:v>
                </c:pt>
                <c:pt idx="384">
                  <c:v>59.701000213623047</c:v>
                </c:pt>
                <c:pt idx="385">
                  <c:v>59.701000213623047</c:v>
                </c:pt>
                <c:pt idx="386">
                  <c:v>59.700000762939453</c:v>
                </c:pt>
                <c:pt idx="387">
                  <c:v>59.695999145507813</c:v>
                </c:pt>
                <c:pt idx="388">
                  <c:v>59.692001342773438</c:v>
                </c:pt>
                <c:pt idx="389">
                  <c:v>59.688999176025391</c:v>
                </c:pt>
                <c:pt idx="390">
                  <c:v>59.687999725341797</c:v>
                </c:pt>
                <c:pt idx="391">
                  <c:v>59.683998107910156</c:v>
                </c:pt>
                <c:pt idx="392">
                  <c:v>59.679000854492188</c:v>
                </c:pt>
                <c:pt idx="393">
                  <c:v>59.672000885009766</c:v>
                </c:pt>
                <c:pt idx="394">
                  <c:v>59.617000579833984</c:v>
                </c:pt>
                <c:pt idx="395">
                  <c:v>59.590999603271484</c:v>
                </c:pt>
                <c:pt idx="396">
                  <c:v>59.576999664306641</c:v>
                </c:pt>
                <c:pt idx="397">
                  <c:v>59.554000854492188</c:v>
                </c:pt>
                <c:pt idx="398">
                  <c:v>59.533000946044922</c:v>
                </c:pt>
                <c:pt idx="399">
                  <c:v>59.521999359130859</c:v>
                </c:pt>
                <c:pt idx="400">
                  <c:v>59.515998840332031</c:v>
                </c:pt>
                <c:pt idx="401">
                  <c:v>59.504001617431641</c:v>
                </c:pt>
                <c:pt idx="402">
                  <c:v>59.504001617431641</c:v>
                </c:pt>
                <c:pt idx="403">
                  <c:v>59.5</c:v>
                </c:pt>
                <c:pt idx="404">
                  <c:v>59.499000549316406</c:v>
                </c:pt>
                <c:pt idx="405">
                  <c:v>59.495998382568359</c:v>
                </c:pt>
                <c:pt idx="406">
                  <c:v>59.491001129150391</c:v>
                </c:pt>
                <c:pt idx="407">
                  <c:v>59.492000579833984</c:v>
                </c:pt>
                <c:pt idx="408">
                  <c:v>59.48699951171875</c:v>
                </c:pt>
                <c:pt idx="409">
                  <c:v>59.479000091552734</c:v>
                </c:pt>
                <c:pt idx="410">
                  <c:v>59.472999572753906</c:v>
                </c:pt>
                <c:pt idx="411">
                  <c:v>59.465999603271484</c:v>
                </c:pt>
                <c:pt idx="412">
                  <c:v>59.459999084472656</c:v>
                </c:pt>
                <c:pt idx="413">
                  <c:v>59.456001281738281</c:v>
                </c:pt>
                <c:pt idx="414">
                  <c:v>59.451999664306641</c:v>
                </c:pt>
                <c:pt idx="415">
                  <c:v>59.448001861572266</c:v>
                </c:pt>
                <c:pt idx="416">
                  <c:v>59.449001312255859</c:v>
                </c:pt>
                <c:pt idx="417">
                  <c:v>59.446998596191406</c:v>
                </c:pt>
                <c:pt idx="418">
                  <c:v>59.444000244140625</c:v>
                </c:pt>
                <c:pt idx="419">
                  <c:v>59.439998626708984</c:v>
                </c:pt>
                <c:pt idx="420">
                  <c:v>59.437000274658203</c:v>
                </c:pt>
                <c:pt idx="421">
                  <c:v>59.432998657226562</c:v>
                </c:pt>
                <c:pt idx="422">
                  <c:v>59.430000305175781</c:v>
                </c:pt>
                <c:pt idx="423">
                  <c:v>59.41400146484375</c:v>
                </c:pt>
                <c:pt idx="424">
                  <c:v>59.384998321533203</c:v>
                </c:pt>
                <c:pt idx="425">
                  <c:v>59.363998413085938</c:v>
                </c:pt>
                <c:pt idx="426">
                  <c:v>59.351001739501953</c:v>
                </c:pt>
                <c:pt idx="427">
                  <c:v>59.347000122070313</c:v>
                </c:pt>
                <c:pt idx="428">
                  <c:v>59.341999053955078</c:v>
                </c:pt>
                <c:pt idx="429">
                  <c:v>59.338001251220703</c:v>
                </c:pt>
                <c:pt idx="430">
                  <c:v>59.337001800537109</c:v>
                </c:pt>
                <c:pt idx="431">
                  <c:v>59.334999084472656</c:v>
                </c:pt>
                <c:pt idx="432">
                  <c:v>59.333999633789062</c:v>
                </c:pt>
                <c:pt idx="433">
                  <c:v>59.333000183105469</c:v>
                </c:pt>
                <c:pt idx="434">
                  <c:v>59.33599853515625</c:v>
                </c:pt>
                <c:pt idx="435">
                  <c:v>59.338001251220703</c:v>
                </c:pt>
                <c:pt idx="436">
                  <c:v>59.338001251220703</c:v>
                </c:pt>
                <c:pt idx="437">
                  <c:v>59.344001770019531</c:v>
                </c:pt>
                <c:pt idx="438">
                  <c:v>59.345001220703125</c:v>
                </c:pt>
                <c:pt idx="439">
                  <c:v>59.340000152587891</c:v>
                </c:pt>
                <c:pt idx="440">
                  <c:v>59.340000152587891</c:v>
                </c:pt>
                <c:pt idx="441">
                  <c:v>59.339000701904297</c:v>
                </c:pt>
                <c:pt idx="442">
                  <c:v>59.338001251220703</c:v>
                </c:pt>
                <c:pt idx="443">
                  <c:v>59.33599853515625</c:v>
                </c:pt>
                <c:pt idx="444">
                  <c:v>59.33599853515625</c:v>
                </c:pt>
                <c:pt idx="445">
                  <c:v>59.328998565673828</c:v>
                </c:pt>
                <c:pt idx="446">
                  <c:v>59.320999145507813</c:v>
                </c:pt>
                <c:pt idx="447">
                  <c:v>59.313999176025391</c:v>
                </c:pt>
                <c:pt idx="448">
                  <c:v>59.312999725341797</c:v>
                </c:pt>
                <c:pt idx="449">
                  <c:v>59.312000274658203</c:v>
                </c:pt>
                <c:pt idx="450">
                  <c:v>59.311000823974609</c:v>
                </c:pt>
                <c:pt idx="451">
                  <c:v>59.312000274658203</c:v>
                </c:pt>
                <c:pt idx="452">
                  <c:v>59.312999725341797</c:v>
                </c:pt>
                <c:pt idx="453">
                  <c:v>59.310001373291016</c:v>
                </c:pt>
                <c:pt idx="454">
                  <c:v>59.308998107910156</c:v>
                </c:pt>
                <c:pt idx="455">
                  <c:v>59.312999725341797</c:v>
                </c:pt>
                <c:pt idx="456">
                  <c:v>59.313999176025391</c:v>
                </c:pt>
                <c:pt idx="457">
                  <c:v>59.308998107910156</c:v>
                </c:pt>
                <c:pt idx="458">
                  <c:v>59.307998657226563</c:v>
                </c:pt>
                <c:pt idx="459">
                  <c:v>59.306999206542969</c:v>
                </c:pt>
                <c:pt idx="460">
                  <c:v>59.310001373291016</c:v>
                </c:pt>
                <c:pt idx="461">
                  <c:v>59.312000274658203</c:v>
                </c:pt>
                <c:pt idx="462">
                  <c:v>59.311000823974609</c:v>
                </c:pt>
                <c:pt idx="463">
                  <c:v>59.308998107910156</c:v>
                </c:pt>
                <c:pt idx="464">
                  <c:v>59.306999206542969</c:v>
                </c:pt>
                <c:pt idx="465">
                  <c:v>59.306999206542969</c:v>
                </c:pt>
                <c:pt idx="466">
                  <c:v>59.305999755859375</c:v>
                </c:pt>
                <c:pt idx="467">
                  <c:v>59.308998107910156</c:v>
                </c:pt>
                <c:pt idx="468">
                  <c:v>59.308998107910156</c:v>
                </c:pt>
                <c:pt idx="469">
                  <c:v>59.307998657226563</c:v>
                </c:pt>
                <c:pt idx="470">
                  <c:v>59.304000854492188</c:v>
                </c:pt>
                <c:pt idx="471">
                  <c:v>59.307998657226563</c:v>
                </c:pt>
                <c:pt idx="472">
                  <c:v>59.308998107910156</c:v>
                </c:pt>
                <c:pt idx="473">
                  <c:v>59.305999755859375</c:v>
                </c:pt>
                <c:pt idx="474">
                  <c:v>59.308998107910156</c:v>
                </c:pt>
                <c:pt idx="475">
                  <c:v>59.312000274658203</c:v>
                </c:pt>
                <c:pt idx="476">
                  <c:v>59.313999176025391</c:v>
                </c:pt>
                <c:pt idx="477">
                  <c:v>59.311000823974609</c:v>
                </c:pt>
                <c:pt idx="478">
                  <c:v>59.307998657226563</c:v>
                </c:pt>
                <c:pt idx="479">
                  <c:v>59.304000854492188</c:v>
                </c:pt>
                <c:pt idx="480">
                  <c:v>59.307998657226563</c:v>
                </c:pt>
              </c:numCache>
            </c:numRef>
          </c:val>
          <c:smooth val="0"/>
        </c:ser>
        <c:dLbls>
          <c:showLegendKey val="0"/>
          <c:showVal val="0"/>
          <c:showCatName val="0"/>
          <c:showSerName val="0"/>
          <c:showPercent val="0"/>
          <c:showBubbleSize val="0"/>
        </c:dLbls>
        <c:marker val="1"/>
        <c:smooth val="0"/>
        <c:axId val="594950064"/>
        <c:axId val="594956728"/>
      </c:lineChart>
      <c:catAx>
        <c:axId val="594949280"/>
        <c:scaling>
          <c:orientation val="minMax"/>
        </c:scaling>
        <c:delete val="0"/>
        <c:axPos val="b"/>
        <c:numFmt formatCode="h:mm;@"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94956336"/>
        <c:crosses val="autoZero"/>
        <c:auto val="1"/>
        <c:lblAlgn val="ctr"/>
        <c:lblOffset val="40"/>
        <c:tickMarkSkip val="40"/>
        <c:noMultiLvlLbl val="0"/>
      </c:catAx>
      <c:valAx>
        <c:axId val="594956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94949280"/>
        <c:crosses val="autoZero"/>
        <c:crossBetween val="between"/>
      </c:valAx>
      <c:valAx>
        <c:axId val="59495672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94950064"/>
        <c:crosses val="max"/>
        <c:crossBetween val="between"/>
      </c:valAx>
      <c:catAx>
        <c:axId val="594950064"/>
        <c:scaling>
          <c:orientation val="minMax"/>
        </c:scaling>
        <c:delete val="1"/>
        <c:axPos val="b"/>
        <c:majorTickMark val="out"/>
        <c:minorTickMark val="none"/>
        <c:tickLblPos val="nextTo"/>
        <c:crossAx val="594956728"/>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7/16/2021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800316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860658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593301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520418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19962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346319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42046216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42057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446707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97714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320041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240932516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658705018"/>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6352927"/>
      </p:ext>
    </p:extLst>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3"/>
          </p:nvPr>
        </p:nvSpPr>
        <p:spPr/>
        <p:txBody>
          <a:bodyPr/>
          <a:lstStyle/>
          <a:p>
            <a:r>
              <a:rPr lang="en-US" dirty="0" smtClean="0"/>
              <a:t>July 16, 2021</a:t>
            </a:r>
          </a:p>
          <a:p>
            <a:r>
              <a:rPr lang="en-US" dirty="0" smtClean="0"/>
              <a:t>PDCWG</a:t>
            </a:r>
            <a:endParaRPr lang="en-US" dirty="0"/>
          </a:p>
        </p:txBody>
      </p:sp>
      <p:sp>
        <p:nvSpPr>
          <p:cNvPr id="5" name="Text Placeholder 4"/>
          <p:cNvSpPr>
            <a:spLocks noGrp="1"/>
          </p:cNvSpPr>
          <p:nvPr>
            <p:ph type="body" sz="quarter" idx="10"/>
          </p:nvPr>
        </p:nvSpPr>
        <p:spPr/>
        <p:txBody>
          <a:bodyPr/>
          <a:lstStyle/>
          <a:p>
            <a:r>
              <a:rPr lang="en-US" dirty="0" smtClean="0"/>
              <a:t>Balancing Operations Staff</a:t>
            </a:r>
            <a:endParaRPr lang="en-US" dirty="0"/>
          </a:p>
        </p:txBody>
      </p:sp>
      <p:sp>
        <p:nvSpPr>
          <p:cNvPr id="6" name="Text Placeholder 5"/>
          <p:cNvSpPr>
            <a:spLocks noGrp="1"/>
          </p:cNvSpPr>
          <p:nvPr>
            <p:ph type="body" sz="quarter" idx="11"/>
          </p:nvPr>
        </p:nvSpPr>
        <p:spPr/>
        <p:txBody>
          <a:bodyPr/>
          <a:lstStyle/>
          <a:p>
            <a:r>
              <a:rPr lang="en-US" dirty="0"/>
              <a:t>Feb 2021 Winter </a:t>
            </a:r>
            <a:r>
              <a:rPr lang="en-US" dirty="0" smtClean="0"/>
              <a:t>Event</a:t>
            </a:r>
          </a:p>
          <a:p>
            <a:r>
              <a:rPr lang="en-US" dirty="0" smtClean="0"/>
              <a:t>Updates on PRC &amp; ESR RFIs</a:t>
            </a:r>
            <a:endParaRPr lang="en-US" dirty="0"/>
          </a:p>
        </p:txBody>
      </p:sp>
    </p:spTree>
    <p:extLst>
      <p:ext uri="{BB962C8B-B14F-4D97-AF65-F5344CB8AC3E}">
        <p14:creationId xmlns:p14="http://schemas.microsoft.com/office/powerpoint/2010/main" val="920390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0" y="762000"/>
            <a:ext cx="9144000" cy="4382258"/>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6" name="Title 5"/>
          <p:cNvSpPr>
            <a:spLocks noGrp="1"/>
          </p:cNvSpPr>
          <p:nvPr>
            <p:ph type="title"/>
          </p:nvPr>
        </p:nvSpPr>
        <p:spPr/>
        <p:txBody>
          <a:bodyPr/>
          <a:lstStyle/>
          <a:p>
            <a:r>
              <a:rPr lang="en-US" sz="2000" dirty="0"/>
              <a:t>ESR RRS Responsibilities During Feb </a:t>
            </a:r>
            <a:r>
              <a:rPr lang="en-US" sz="2000" dirty="0" smtClean="0"/>
              <a:t>15</a:t>
            </a:r>
            <a:r>
              <a:rPr lang="en-US" sz="2000" baseline="30000" dirty="0" smtClean="0"/>
              <a:t>th</a:t>
            </a:r>
            <a:endParaRPr lang="en-US" sz="2000" dirty="0"/>
          </a:p>
        </p:txBody>
      </p:sp>
      <p:cxnSp>
        <p:nvCxnSpPr>
          <p:cNvPr id="7" name="Straight Connector 6"/>
          <p:cNvCxnSpPr/>
          <p:nvPr/>
        </p:nvCxnSpPr>
        <p:spPr>
          <a:xfrm>
            <a:off x="2850136" y="874010"/>
            <a:ext cx="0" cy="4022592"/>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81620" y="627945"/>
            <a:ext cx="137032" cy="200055"/>
          </a:xfrm>
          <a:prstGeom prst="rect">
            <a:avLst/>
          </a:prstGeom>
          <a:noFill/>
          <a:ln w="12700">
            <a:solidFill>
              <a:srgbClr val="FF0000"/>
            </a:solidFill>
          </a:ln>
        </p:spPr>
        <p:txBody>
          <a:bodyPr wrap="square" rtlCol="0">
            <a:spAutoFit/>
          </a:bodyPr>
          <a:lstStyle/>
          <a:p>
            <a:pPr algn="ctr"/>
            <a:r>
              <a:rPr lang="en-US" sz="700" dirty="0" smtClean="0"/>
              <a:t>3</a:t>
            </a:r>
            <a:endParaRPr lang="en-US" sz="700" dirty="0"/>
          </a:p>
        </p:txBody>
      </p:sp>
      <p:sp>
        <p:nvSpPr>
          <p:cNvPr id="17" name="TextBox 16"/>
          <p:cNvSpPr txBox="1"/>
          <p:nvPr/>
        </p:nvSpPr>
        <p:spPr>
          <a:xfrm>
            <a:off x="381000" y="5181600"/>
            <a:ext cx="8295968" cy="338554"/>
          </a:xfrm>
          <a:prstGeom prst="rect">
            <a:avLst/>
          </a:prstGeom>
          <a:noFill/>
        </p:spPr>
        <p:txBody>
          <a:bodyPr wrap="square" rtlCol="0">
            <a:spAutoFit/>
          </a:bodyPr>
          <a:lstStyle/>
          <a:p>
            <a:pPr marL="342900" indent="-342900">
              <a:buFont typeface="+mj-lt"/>
              <a:buAutoNum type="arabicPeriod" startAt="3"/>
            </a:pPr>
            <a:r>
              <a:rPr lang="en-US" sz="1600" dirty="0" smtClean="0"/>
              <a:t>At approx. 02:45, QSE moves RRS responsibility from ESR-CLR to ESR-GR.</a:t>
            </a:r>
            <a:endParaRPr lang="en-US" sz="1600" dirty="0"/>
          </a:p>
        </p:txBody>
      </p:sp>
    </p:spTree>
    <p:extLst>
      <p:ext uri="{BB962C8B-B14F-4D97-AF65-F5344CB8AC3E}">
        <p14:creationId xmlns:p14="http://schemas.microsoft.com/office/powerpoint/2010/main" val="3144848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0" y="762000"/>
            <a:ext cx="9144000" cy="4382258"/>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6" name="Title 5"/>
          <p:cNvSpPr>
            <a:spLocks noGrp="1"/>
          </p:cNvSpPr>
          <p:nvPr>
            <p:ph type="title"/>
          </p:nvPr>
        </p:nvSpPr>
        <p:spPr/>
        <p:txBody>
          <a:bodyPr/>
          <a:lstStyle/>
          <a:p>
            <a:r>
              <a:rPr lang="en-US" sz="2000" dirty="0"/>
              <a:t>ESR RRS Responsibilities During Feb </a:t>
            </a:r>
            <a:r>
              <a:rPr lang="en-US" sz="2000" dirty="0" smtClean="0"/>
              <a:t>15</a:t>
            </a:r>
            <a:r>
              <a:rPr lang="en-US" sz="2000" baseline="30000" dirty="0" smtClean="0"/>
              <a:t>th</a:t>
            </a:r>
            <a:endParaRPr lang="en-US" sz="2000" dirty="0"/>
          </a:p>
        </p:txBody>
      </p:sp>
      <p:cxnSp>
        <p:nvCxnSpPr>
          <p:cNvPr id="7" name="Straight Connector 6"/>
          <p:cNvCxnSpPr/>
          <p:nvPr/>
        </p:nvCxnSpPr>
        <p:spPr>
          <a:xfrm>
            <a:off x="4335076" y="872224"/>
            <a:ext cx="0" cy="4022592"/>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266560" y="626159"/>
            <a:ext cx="137032" cy="200055"/>
          </a:xfrm>
          <a:prstGeom prst="rect">
            <a:avLst/>
          </a:prstGeom>
          <a:noFill/>
          <a:ln w="12700">
            <a:solidFill>
              <a:srgbClr val="FF0000"/>
            </a:solidFill>
          </a:ln>
        </p:spPr>
        <p:txBody>
          <a:bodyPr wrap="square" rtlCol="0">
            <a:spAutoFit/>
          </a:bodyPr>
          <a:lstStyle/>
          <a:p>
            <a:pPr algn="ctr"/>
            <a:r>
              <a:rPr lang="en-US" sz="700" dirty="0" smtClean="0"/>
              <a:t>4</a:t>
            </a:r>
            <a:endParaRPr lang="en-US" sz="700" dirty="0"/>
          </a:p>
        </p:txBody>
      </p:sp>
      <p:sp>
        <p:nvSpPr>
          <p:cNvPr id="17" name="TextBox 16"/>
          <p:cNvSpPr txBox="1"/>
          <p:nvPr/>
        </p:nvSpPr>
        <p:spPr>
          <a:xfrm>
            <a:off x="381000" y="5181600"/>
            <a:ext cx="8295968" cy="830997"/>
          </a:xfrm>
          <a:prstGeom prst="rect">
            <a:avLst/>
          </a:prstGeom>
          <a:noFill/>
        </p:spPr>
        <p:txBody>
          <a:bodyPr wrap="square" rtlCol="0">
            <a:spAutoFit/>
          </a:bodyPr>
          <a:lstStyle/>
          <a:p>
            <a:pPr marL="342900" indent="-342900">
              <a:buFont typeface="+mj-lt"/>
              <a:buAutoNum type="arabicPeriod" startAt="4"/>
            </a:pPr>
            <a:r>
              <a:rPr lang="en-US" sz="1600" dirty="0" smtClean="0"/>
              <a:t>At approx. 05:00, QSE </a:t>
            </a:r>
            <a:r>
              <a:rPr lang="en-US" sz="1600" dirty="0"/>
              <a:t>moves RRS responsibility from ESR-GRs to ESR-CLRs during active RRS deployment based on DAM awards</a:t>
            </a:r>
            <a:r>
              <a:rPr lang="en-US" sz="1600" dirty="0" smtClean="0"/>
              <a:t>.</a:t>
            </a:r>
            <a:r>
              <a:rPr lang="en-US" sz="1600" dirty="0">
                <a:solidFill>
                  <a:srgbClr val="FF0000"/>
                </a:solidFill>
              </a:rPr>
              <a:t> This should not occur – RRS responsibilities should not be moved during an active RRS deployment. </a:t>
            </a:r>
            <a:endParaRPr lang="en-US" sz="1600" dirty="0"/>
          </a:p>
        </p:txBody>
      </p:sp>
    </p:spTree>
    <p:extLst>
      <p:ext uri="{BB962C8B-B14F-4D97-AF65-F5344CB8AC3E}">
        <p14:creationId xmlns:p14="http://schemas.microsoft.com/office/powerpoint/2010/main" val="993229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0" y="762000"/>
            <a:ext cx="9144000" cy="4382258"/>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6" name="Title 5"/>
          <p:cNvSpPr>
            <a:spLocks noGrp="1"/>
          </p:cNvSpPr>
          <p:nvPr>
            <p:ph type="title"/>
          </p:nvPr>
        </p:nvSpPr>
        <p:spPr/>
        <p:txBody>
          <a:bodyPr/>
          <a:lstStyle/>
          <a:p>
            <a:r>
              <a:rPr lang="en-US" sz="2000" dirty="0"/>
              <a:t>ESR RRS Responsibilities During Feb 15</a:t>
            </a:r>
            <a:r>
              <a:rPr lang="en-US" sz="2000" baseline="30000" dirty="0"/>
              <a:t>th</a:t>
            </a:r>
            <a:endParaRPr lang="en-US" sz="2000" dirty="0"/>
          </a:p>
        </p:txBody>
      </p:sp>
      <p:cxnSp>
        <p:nvCxnSpPr>
          <p:cNvPr id="7" name="Straight Connector 6"/>
          <p:cNvCxnSpPr/>
          <p:nvPr/>
        </p:nvCxnSpPr>
        <p:spPr>
          <a:xfrm>
            <a:off x="7002716" y="872224"/>
            <a:ext cx="0" cy="4022592"/>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934200" y="626159"/>
            <a:ext cx="137032" cy="200055"/>
          </a:xfrm>
          <a:prstGeom prst="rect">
            <a:avLst/>
          </a:prstGeom>
          <a:noFill/>
          <a:ln w="12700">
            <a:solidFill>
              <a:srgbClr val="FF0000"/>
            </a:solidFill>
          </a:ln>
        </p:spPr>
        <p:txBody>
          <a:bodyPr wrap="square" rtlCol="0">
            <a:spAutoFit/>
          </a:bodyPr>
          <a:lstStyle/>
          <a:p>
            <a:pPr algn="ctr"/>
            <a:r>
              <a:rPr lang="en-US" sz="700" dirty="0" smtClean="0"/>
              <a:t>5</a:t>
            </a:r>
            <a:endParaRPr lang="en-US" sz="700" dirty="0"/>
          </a:p>
        </p:txBody>
      </p:sp>
      <p:sp>
        <p:nvSpPr>
          <p:cNvPr id="17" name="TextBox 16"/>
          <p:cNvSpPr txBox="1"/>
          <p:nvPr/>
        </p:nvSpPr>
        <p:spPr>
          <a:xfrm>
            <a:off x="381000" y="5181600"/>
            <a:ext cx="8295968" cy="584775"/>
          </a:xfrm>
          <a:prstGeom prst="rect">
            <a:avLst/>
          </a:prstGeom>
          <a:noFill/>
        </p:spPr>
        <p:txBody>
          <a:bodyPr wrap="square" rtlCol="0">
            <a:spAutoFit/>
          </a:bodyPr>
          <a:lstStyle/>
          <a:p>
            <a:pPr marL="342900" indent="-342900">
              <a:buFont typeface="+mj-lt"/>
              <a:buAutoNum type="arabicPeriod" startAt="5"/>
            </a:pPr>
            <a:r>
              <a:rPr lang="en-US" sz="1600" dirty="0" smtClean="0"/>
              <a:t>At approx. 09:00, QSE RRS </a:t>
            </a:r>
            <a:r>
              <a:rPr lang="en-US" sz="1600" dirty="0"/>
              <a:t>responsibility </a:t>
            </a:r>
            <a:r>
              <a:rPr lang="en-US" sz="1600" dirty="0" smtClean="0"/>
              <a:t>changes to zero as QSE did not have RRS obligations for HE10.</a:t>
            </a:r>
            <a:endParaRPr lang="en-US" sz="1600" dirty="0"/>
          </a:p>
        </p:txBody>
      </p:sp>
    </p:spTree>
    <p:extLst>
      <p:ext uri="{BB962C8B-B14F-4D97-AF65-F5344CB8AC3E}">
        <p14:creationId xmlns:p14="http://schemas.microsoft.com/office/powerpoint/2010/main" val="3876838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RFI</a:t>
            </a:r>
            <a:endParaRPr lang="en-US" dirty="0"/>
          </a:p>
        </p:txBody>
      </p:sp>
      <p:sp>
        <p:nvSpPr>
          <p:cNvPr id="3" name="Content Placeholder 2"/>
          <p:cNvSpPr>
            <a:spLocks noGrp="1"/>
          </p:cNvSpPr>
          <p:nvPr>
            <p:ph idx="1"/>
          </p:nvPr>
        </p:nvSpPr>
        <p:spPr/>
        <p:txBody>
          <a:bodyPr/>
          <a:lstStyle/>
          <a:p>
            <a:r>
              <a:rPr lang="en-US" b="1" dirty="0" smtClean="0"/>
              <a:t>Status</a:t>
            </a:r>
            <a:r>
              <a:rPr lang="en-US" b="1" dirty="0"/>
              <a:t>: </a:t>
            </a:r>
          </a:p>
          <a:p>
            <a:pPr lvl="1"/>
            <a:r>
              <a:rPr lang="en-US" b="1" dirty="0" smtClean="0"/>
              <a:t>13</a:t>
            </a:r>
            <a:r>
              <a:rPr lang="en-US" dirty="0" smtClean="0"/>
              <a:t> </a:t>
            </a:r>
            <a:r>
              <a:rPr lang="en-US" dirty="0"/>
              <a:t>RFI’s were sent out to investigate </a:t>
            </a:r>
            <a:r>
              <a:rPr lang="en-US" dirty="0" smtClean="0"/>
              <a:t>areas </a:t>
            </a:r>
            <a:r>
              <a:rPr lang="en-US" dirty="0"/>
              <a:t>of concern related to ESR performance. The review focused on the time period of February 14, 2021 to February 20, 2021, although other significant events outside of this window were reviewed, such as large frequency excursions that triggered RRS </a:t>
            </a:r>
            <a:r>
              <a:rPr lang="en-US" dirty="0" smtClean="0"/>
              <a:t>deployments.</a:t>
            </a:r>
          </a:p>
          <a:p>
            <a:pPr marL="0" indent="0">
              <a:buNone/>
            </a:pPr>
            <a:endParaRPr lang="en-US" sz="1100" b="1" dirty="0"/>
          </a:p>
          <a:p>
            <a:r>
              <a:rPr lang="en-US" b="1" dirty="0" smtClean="0"/>
              <a:t>Example RFI Questions: </a:t>
            </a:r>
          </a:p>
          <a:p>
            <a:pPr lvl="1"/>
            <a:r>
              <a:rPr lang="en-US" dirty="0" smtClean="0"/>
              <a:t>Why did ESR not follow expected MW during specified period?</a:t>
            </a:r>
          </a:p>
          <a:p>
            <a:pPr lvl="1"/>
            <a:r>
              <a:rPr lang="en-US" dirty="0"/>
              <a:t>Why does PFR response not match expected PFR during specified period</a:t>
            </a:r>
            <a:r>
              <a:rPr lang="en-US" dirty="0" smtClean="0"/>
              <a:t>?</a:t>
            </a:r>
          </a:p>
          <a:p>
            <a:pPr lvl="1"/>
            <a:r>
              <a:rPr lang="en-US" dirty="0" smtClean="0"/>
              <a:t>Why was ESR moving RRS Responsibilities during active RRS deployment?</a:t>
            </a:r>
          </a:p>
          <a:p>
            <a:pPr lvl="1"/>
            <a:r>
              <a:rPr lang="en-US" dirty="0" smtClean="0"/>
              <a:t>Why was the ESR telemetering a status of OUT? Was it related to lack of deliverability (load shed, transmission outage, etc.) or lack of energy (SOC)?</a:t>
            </a:r>
          </a:p>
          <a:p>
            <a:pPr lvl="1"/>
            <a:endParaRPr lang="en-US" sz="1200" b="1" dirty="0"/>
          </a:p>
          <a:p>
            <a:r>
              <a:rPr lang="en-US" b="1" dirty="0"/>
              <a:t>Next </a:t>
            </a:r>
            <a:r>
              <a:rPr lang="en-US" b="1" dirty="0" smtClean="0"/>
              <a:t>Steps</a:t>
            </a:r>
          </a:p>
          <a:p>
            <a:pPr lvl="1"/>
            <a:r>
              <a:rPr lang="en-US" dirty="0"/>
              <a:t>ERCOT has reviewed the responses and is in the process of setting up </a:t>
            </a:r>
            <a:r>
              <a:rPr lang="en-US" dirty="0" smtClean="0"/>
              <a:t>follow-up </a:t>
            </a:r>
            <a:r>
              <a:rPr lang="en-US" dirty="0"/>
              <a:t>discussions for some of these Resources.</a:t>
            </a:r>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3398846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idx="16"/>
          </p:nvPr>
        </p:nvSpPr>
        <p:spPr/>
        <p:txBody>
          <a:bodyPr/>
          <a:lstStyle/>
          <a:p>
            <a:r>
              <a:rPr lang="en-US" sz="2400" dirty="0"/>
              <a:t>RFI Response Review Of PRC/HSL Telemetry During Feb 15 Early Morning </a:t>
            </a:r>
          </a:p>
        </p:txBody>
      </p:sp>
    </p:spTree>
    <p:extLst>
      <p:ext uri="{BB962C8B-B14F-4D97-AF65-F5344CB8AC3E}">
        <p14:creationId xmlns:p14="http://schemas.microsoft.com/office/powerpoint/2010/main" val="3370924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PRC Review Summary </a:t>
            </a:r>
            <a:r>
              <a:rPr lang="en-US" sz="2400" dirty="0"/>
              <a:t>between 1:23 and 1:55 on Feb 15</a:t>
            </a:r>
          </a:p>
        </p:txBody>
      </p:sp>
      <p:sp>
        <p:nvSpPr>
          <p:cNvPr id="3" name="Content Placeholder 2"/>
          <p:cNvSpPr>
            <a:spLocks noGrp="1"/>
          </p:cNvSpPr>
          <p:nvPr>
            <p:ph idx="1"/>
          </p:nvPr>
        </p:nvSpPr>
        <p:spPr>
          <a:xfrm>
            <a:off x="340112" y="762000"/>
            <a:ext cx="8534400" cy="5064627"/>
          </a:xfrm>
        </p:spPr>
        <p:txBody>
          <a:bodyPr/>
          <a:lstStyle/>
          <a:p>
            <a:r>
              <a:rPr lang="en-US" sz="1400" dirty="0" smtClean="0"/>
              <a:t>Analysis was conducted on the 20 Generation Resources that were on an average contributing more than 10 MW to </a:t>
            </a:r>
            <a:r>
              <a:rPr lang="en-US" sz="1400" dirty="0" err="1" smtClean="0"/>
              <a:t>PRCGen</a:t>
            </a:r>
            <a:r>
              <a:rPr lang="en-US" sz="1400" dirty="0" smtClean="0"/>
              <a:t> contributing a between 678 MW to 1088 MW to </a:t>
            </a:r>
            <a:r>
              <a:rPr lang="en-US" sz="1400" dirty="0" err="1" smtClean="0"/>
              <a:t>PRCGen</a:t>
            </a:r>
            <a:r>
              <a:rPr lang="en-US" sz="1400" dirty="0" smtClean="0"/>
              <a:t> during this timeframe. </a:t>
            </a:r>
          </a:p>
          <a:p>
            <a:pPr lvl="1"/>
            <a:r>
              <a:rPr lang="en-US" sz="1200" dirty="0" smtClean="0"/>
              <a:t>Many of these </a:t>
            </a:r>
            <a:r>
              <a:rPr lang="en-US" sz="1200" dirty="0"/>
              <a:t>Generation Resources </a:t>
            </a:r>
            <a:r>
              <a:rPr lang="en-US" sz="1200" dirty="0" smtClean="0"/>
              <a:t>were </a:t>
            </a:r>
            <a:r>
              <a:rPr lang="en-US" sz="1200" dirty="0"/>
              <a:t>either experiencing operational issues and were in the process of ramping down or tripping </a:t>
            </a:r>
            <a:r>
              <a:rPr lang="en-US" sz="1200" dirty="0" smtClean="0"/>
              <a:t>but hadn’t updated their HSL thus </a:t>
            </a:r>
            <a:r>
              <a:rPr lang="en-US" sz="1200" dirty="0"/>
              <a:t>making it look like there was frequency responsive headroom OR </a:t>
            </a:r>
            <a:endParaRPr lang="en-US" sz="1200" dirty="0" smtClean="0"/>
          </a:p>
          <a:p>
            <a:pPr lvl="1"/>
            <a:r>
              <a:rPr lang="en-US" sz="1200" dirty="0" smtClean="0"/>
              <a:t>were </a:t>
            </a:r>
            <a:r>
              <a:rPr lang="en-US" sz="1200" dirty="0"/>
              <a:t>operating at/near the top of their capability and were telemetering HSLs that made it look like there may be frequency responsive </a:t>
            </a:r>
            <a:r>
              <a:rPr lang="en-US" sz="1200" dirty="0" smtClean="0"/>
              <a:t>headroom.</a:t>
            </a:r>
            <a:endParaRPr lang="en-US" sz="1200" dirty="0"/>
          </a:p>
          <a:p>
            <a:r>
              <a:rPr lang="en-US" sz="1400" dirty="0"/>
              <a:t>I</a:t>
            </a:r>
            <a:r>
              <a:rPr lang="en-US" sz="1400" dirty="0" smtClean="0"/>
              <a:t>t is estimated that </a:t>
            </a:r>
            <a:r>
              <a:rPr lang="en-US" sz="1400" dirty="0"/>
              <a:t>at any given time, between 520 MW and 950 MW of PRC </a:t>
            </a:r>
            <a:r>
              <a:rPr lang="en-US" sz="1400" dirty="0" smtClean="0"/>
              <a:t>that was being accounted from these resources was incorrect/unavailable.  </a:t>
            </a:r>
            <a:endParaRPr lang="en-US" sz="1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7" name="Chart 6"/>
          <p:cNvGraphicFramePr>
            <a:graphicFrameLocks/>
          </p:cNvGraphicFramePr>
          <p:nvPr>
            <p:extLst/>
          </p:nvPr>
        </p:nvGraphicFramePr>
        <p:xfrm>
          <a:off x="1267186" y="2819400"/>
          <a:ext cx="716915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78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RFI</a:t>
            </a:r>
            <a:endParaRPr lang="en-US" dirty="0"/>
          </a:p>
        </p:txBody>
      </p:sp>
      <p:sp>
        <p:nvSpPr>
          <p:cNvPr id="3" name="Content Placeholder 2"/>
          <p:cNvSpPr>
            <a:spLocks noGrp="1"/>
          </p:cNvSpPr>
          <p:nvPr>
            <p:ph idx="1"/>
          </p:nvPr>
        </p:nvSpPr>
        <p:spPr/>
        <p:txBody>
          <a:bodyPr/>
          <a:lstStyle/>
          <a:p>
            <a:r>
              <a:rPr lang="en-US" b="1" dirty="0" smtClean="0"/>
              <a:t>Status: </a:t>
            </a:r>
          </a:p>
          <a:p>
            <a:pPr lvl="1"/>
            <a:r>
              <a:rPr lang="en-US" b="1" dirty="0" smtClean="0"/>
              <a:t>12</a:t>
            </a:r>
            <a:r>
              <a:rPr lang="en-US" dirty="0" smtClean="0"/>
              <a:t> </a:t>
            </a:r>
            <a:r>
              <a:rPr lang="en-US" dirty="0"/>
              <a:t>RFI’s were sent out to investigate incorrect HSL/PRC Estimation during this timeframe and </a:t>
            </a:r>
            <a:r>
              <a:rPr lang="en-US" b="1" dirty="0" smtClean="0"/>
              <a:t>10/12</a:t>
            </a:r>
            <a:r>
              <a:rPr lang="en-US" dirty="0" smtClean="0"/>
              <a:t> </a:t>
            </a:r>
            <a:r>
              <a:rPr lang="en-US" dirty="0"/>
              <a:t>RFI responses have </a:t>
            </a:r>
            <a:r>
              <a:rPr lang="en-US" dirty="0" smtClean="0"/>
              <a:t>been received so far.</a:t>
            </a:r>
            <a:endParaRPr lang="en-US" dirty="0"/>
          </a:p>
          <a:p>
            <a:pPr lvl="1"/>
            <a:r>
              <a:rPr lang="en-US" dirty="0"/>
              <a:t>ERCOT has reviewed the responses received and is in the process of setting up follow up discussions for some of these resources.</a:t>
            </a:r>
          </a:p>
          <a:p>
            <a:pPr marL="342900" lvl="1" indent="0">
              <a:buNone/>
            </a:pPr>
            <a:r>
              <a:rPr lang="en-US" dirty="0" smtClean="0">
                <a:solidFill>
                  <a:srgbClr val="FF0000"/>
                </a:solidFill>
              </a:rPr>
              <a:t> </a:t>
            </a:r>
          </a:p>
          <a:p>
            <a:pPr marL="342900" lvl="1" indent="0">
              <a:buNone/>
            </a:pPr>
            <a:endParaRPr lang="en-US" dirty="0" smtClean="0">
              <a:solidFill>
                <a:srgbClr val="FF0000"/>
              </a:solidFill>
            </a:endParaRPr>
          </a:p>
          <a:p>
            <a:pPr marL="342900" lvl="1" indent="0">
              <a:buNone/>
            </a:pPr>
            <a:endParaRPr lang="en-US" dirty="0">
              <a:solidFill>
                <a:srgbClr val="FF0000"/>
              </a:solidFill>
            </a:endParaRPr>
          </a:p>
          <a:p>
            <a:r>
              <a:rPr lang="en-US" b="1" dirty="0"/>
              <a:t>Main RFI Questions: </a:t>
            </a:r>
          </a:p>
          <a:p>
            <a:pPr lvl="1"/>
            <a:r>
              <a:rPr lang="en-US" dirty="0"/>
              <a:t>Reasons </a:t>
            </a:r>
            <a:r>
              <a:rPr lang="en-US" dirty="0" smtClean="0"/>
              <a:t>for </a:t>
            </a:r>
            <a:r>
              <a:rPr lang="en-US" dirty="0"/>
              <a:t>resource operating below expected generation level.</a:t>
            </a:r>
          </a:p>
          <a:p>
            <a:pPr lvl="1"/>
            <a:r>
              <a:rPr lang="en-US" dirty="0"/>
              <a:t>Were the HSL telemetered values an accurate reflection of the resource’s maximum generating capability during the event?</a:t>
            </a:r>
          </a:p>
          <a:p>
            <a:pPr lvl="1"/>
            <a:r>
              <a:rPr lang="en-US" dirty="0"/>
              <a:t>Underlying causes for limited primary frequency response during the event.</a:t>
            </a:r>
          </a:p>
          <a:p>
            <a:pPr lvl="1"/>
            <a:r>
              <a:rPr lang="en-US" dirty="0"/>
              <a:t>What actions have been taken to improve the accurateness of resource’s telemetry in the future?</a:t>
            </a:r>
          </a:p>
          <a:p>
            <a:pPr marL="342900" lvl="1" indent="0">
              <a:buNone/>
            </a:pPr>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823223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Some anecdotal responses</a:t>
            </a:r>
            <a:endParaRPr lang="en-US" sz="2400" dirty="0"/>
          </a:p>
        </p:txBody>
      </p:sp>
      <p:sp>
        <p:nvSpPr>
          <p:cNvPr id="3" name="Content Placeholder 2"/>
          <p:cNvSpPr>
            <a:spLocks noGrp="1"/>
          </p:cNvSpPr>
          <p:nvPr>
            <p:ph idx="1"/>
          </p:nvPr>
        </p:nvSpPr>
        <p:spPr/>
        <p:txBody>
          <a:bodyPr/>
          <a:lstStyle/>
          <a:p>
            <a:r>
              <a:rPr lang="en-US" dirty="0"/>
              <a:t>From RFI responses that we have received thus far, during the timeframe of this assessment, factors that caused incorrect HSL telemetry to be sent to ERCOT are </a:t>
            </a:r>
          </a:p>
          <a:p>
            <a:pPr lvl="1"/>
            <a:r>
              <a:rPr lang="en-US" dirty="0"/>
              <a:t>Limited bandwidth of operators </a:t>
            </a:r>
          </a:p>
          <a:p>
            <a:pPr lvl="2"/>
            <a:r>
              <a:rPr lang="en-US" sz="1400" dirty="0"/>
              <a:t>RE/QSE failed to update HSL given the extreme nature of the event and  high level of operational activity during the event. </a:t>
            </a:r>
          </a:p>
          <a:p>
            <a:pPr lvl="2"/>
            <a:r>
              <a:rPr lang="en-US" sz="1400" dirty="0"/>
              <a:t>Operator was focused on stabilizing the unit in manual mode in an attempt to keep the unit online due to issues caused by frozen throttle pressure impulse line and large system frequency swings.</a:t>
            </a:r>
          </a:p>
          <a:p>
            <a:pPr lvl="2"/>
            <a:r>
              <a:rPr lang="en-US" sz="1400" dirty="0"/>
              <a:t>The impact of the failed IBH valve on HSL was not discovered until after the </a:t>
            </a:r>
            <a:r>
              <a:rPr lang="en-US" sz="1400" dirty="0" smtClean="0"/>
              <a:t>event.</a:t>
            </a:r>
            <a:endParaRPr lang="en-US" sz="1400" dirty="0"/>
          </a:p>
          <a:p>
            <a:pPr lvl="1"/>
            <a:r>
              <a:rPr lang="en-US" sz="1600" dirty="0" smtClean="0"/>
              <a:t>Incorrect </a:t>
            </a:r>
            <a:r>
              <a:rPr lang="en-US" sz="1600" dirty="0"/>
              <a:t>assessment of how severe </a:t>
            </a:r>
            <a:r>
              <a:rPr lang="en-US" sz="1600" dirty="0" smtClean="0"/>
              <a:t>an </a:t>
            </a:r>
            <a:r>
              <a:rPr lang="en-US" sz="1600" dirty="0"/>
              <a:t>issue the facility was facing</a:t>
            </a:r>
          </a:p>
          <a:p>
            <a:pPr lvl="2"/>
            <a:r>
              <a:rPr lang="en-US" sz="1400" dirty="0"/>
              <a:t>QSE operator made a wrong assumption of HSL being able to recover quickly and consequently failed to update HSL. (two burners out of service)</a:t>
            </a:r>
          </a:p>
          <a:p>
            <a:pPr lvl="1"/>
            <a:r>
              <a:rPr lang="en-US" sz="1600" dirty="0" smtClean="0"/>
              <a:t>Inaccurate </a:t>
            </a:r>
            <a:r>
              <a:rPr lang="en-US" sz="1600" dirty="0"/>
              <a:t>HSL calculation </a:t>
            </a:r>
            <a:r>
              <a:rPr lang="en-US" sz="1600" dirty="0" smtClean="0"/>
              <a:t>methodology and/or missed HSL update</a:t>
            </a:r>
            <a:endParaRPr lang="en-US" sz="1600" dirty="0"/>
          </a:p>
          <a:p>
            <a:pPr lvl="2"/>
            <a:r>
              <a:rPr lang="en-US" sz="1400" dirty="0"/>
              <a:t>Two GTs maintained </a:t>
            </a:r>
            <a:r>
              <a:rPr lang="en-US" sz="1400" dirty="0" smtClean="0"/>
              <a:t>output at a fixed set-point </a:t>
            </a:r>
            <a:r>
              <a:rPr lang="en-US" sz="1400" dirty="0"/>
              <a:t>and did not adjust for falling ambient temperatures and increased calculated HSL. </a:t>
            </a:r>
          </a:p>
          <a:p>
            <a:pPr lvl="2"/>
            <a:r>
              <a:rPr lang="en-US" sz="1400" dirty="0"/>
              <a:t>HSL was manually overridden prior to the event by QSE. As the configuration changed due to loss of a gas turbine, the HSL did not get updated consequently. </a:t>
            </a:r>
          </a:p>
          <a:p>
            <a:endParaRPr lang="en-US" dirty="0" smtClean="0"/>
          </a:p>
          <a:p>
            <a:endParaRPr lang="en-US" dirty="0"/>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57275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a:t>Still waiting on 2 more responses</a:t>
            </a:r>
          </a:p>
          <a:p>
            <a:r>
              <a:rPr lang="en-US" dirty="0"/>
              <a:t>And will follow up discussions with X QSEs</a:t>
            </a:r>
            <a:r>
              <a:rPr lang="en-US" dirty="0" smtClean="0"/>
              <a:t>.</a:t>
            </a:r>
          </a:p>
          <a:p>
            <a:pPr marL="0" indent="0">
              <a:buNone/>
            </a:pPr>
            <a:endParaRPr lang="en-US" dirty="0" smtClean="0"/>
          </a:p>
          <a:p>
            <a:endParaRPr lang="en-US" dirty="0"/>
          </a:p>
          <a:p>
            <a:endParaRPr lang="en-US" dirty="0" smtClean="0"/>
          </a:p>
          <a:p>
            <a:endParaRPr lang="en-US" dirty="0"/>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05495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6"/>
          </p:nvPr>
        </p:nvSpPr>
        <p:spPr/>
        <p:txBody>
          <a:bodyPr/>
          <a:lstStyle/>
          <a:p>
            <a:r>
              <a:rPr lang="en-US" dirty="0" smtClean="0"/>
              <a:t>ESR RRS Responsibilities During EEA Event</a:t>
            </a:r>
            <a:endParaRPr lang="en-US" dirty="0"/>
          </a:p>
        </p:txBody>
      </p:sp>
    </p:spTree>
    <p:extLst>
      <p:ext uri="{BB962C8B-B14F-4D97-AF65-F5344CB8AC3E}">
        <p14:creationId xmlns:p14="http://schemas.microsoft.com/office/powerpoint/2010/main" val="1987776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0" y="762000"/>
            <a:ext cx="9144000" cy="4382258"/>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itle 5"/>
          <p:cNvSpPr>
            <a:spLocks noGrp="1"/>
          </p:cNvSpPr>
          <p:nvPr>
            <p:ph type="title"/>
          </p:nvPr>
        </p:nvSpPr>
        <p:spPr/>
        <p:txBody>
          <a:bodyPr/>
          <a:lstStyle/>
          <a:p>
            <a:r>
              <a:rPr lang="en-US" sz="2000" dirty="0" smtClean="0"/>
              <a:t>ESR RRS Responsibilities </a:t>
            </a:r>
            <a:r>
              <a:rPr lang="en-US" sz="2000" dirty="0"/>
              <a:t>During Feb </a:t>
            </a:r>
            <a:r>
              <a:rPr lang="en-US" sz="2000" dirty="0" smtClean="0"/>
              <a:t>15</a:t>
            </a:r>
            <a:r>
              <a:rPr lang="en-US" sz="2000" baseline="30000" dirty="0" smtClean="0"/>
              <a:t>th</a:t>
            </a:r>
            <a:endParaRPr lang="en-US" sz="2000" dirty="0"/>
          </a:p>
        </p:txBody>
      </p:sp>
      <p:cxnSp>
        <p:nvCxnSpPr>
          <p:cNvPr id="7" name="Straight Connector 6"/>
          <p:cNvCxnSpPr/>
          <p:nvPr/>
        </p:nvCxnSpPr>
        <p:spPr>
          <a:xfrm>
            <a:off x="1683444" y="838200"/>
            <a:ext cx="0" cy="4022592"/>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614928" y="592135"/>
            <a:ext cx="137032" cy="200055"/>
          </a:xfrm>
          <a:prstGeom prst="rect">
            <a:avLst/>
          </a:prstGeom>
          <a:noFill/>
          <a:ln w="12700">
            <a:solidFill>
              <a:srgbClr val="FF0000"/>
            </a:solidFill>
          </a:ln>
        </p:spPr>
        <p:txBody>
          <a:bodyPr wrap="square" rtlCol="0">
            <a:spAutoFit/>
          </a:bodyPr>
          <a:lstStyle/>
          <a:p>
            <a:pPr algn="ctr"/>
            <a:r>
              <a:rPr lang="en-US" sz="700" dirty="0" smtClean="0"/>
              <a:t>1</a:t>
            </a:r>
            <a:endParaRPr lang="en-US" sz="700" dirty="0"/>
          </a:p>
        </p:txBody>
      </p:sp>
      <p:sp>
        <p:nvSpPr>
          <p:cNvPr id="17" name="TextBox 16"/>
          <p:cNvSpPr txBox="1"/>
          <p:nvPr/>
        </p:nvSpPr>
        <p:spPr>
          <a:xfrm>
            <a:off x="76200" y="5181600"/>
            <a:ext cx="8991600" cy="1169551"/>
          </a:xfrm>
          <a:prstGeom prst="rect">
            <a:avLst/>
          </a:prstGeom>
          <a:noFill/>
        </p:spPr>
        <p:txBody>
          <a:bodyPr wrap="square" rtlCol="0">
            <a:spAutoFit/>
          </a:bodyPr>
          <a:lstStyle/>
          <a:p>
            <a:pPr marL="342900" indent="-342900">
              <a:buFont typeface="+mj-lt"/>
              <a:buAutoNum type="arabicPeriod"/>
            </a:pPr>
            <a:r>
              <a:rPr lang="en-US" sz="1400" dirty="0" smtClean="0"/>
              <a:t>At approx. 01:00, QSE moves RRS responsibility from ESR-GRs to ESR-CLRs during active RRS deployment based on DAM awards. </a:t>
            </a:r>
            <a:r>
              <a:rPr lang="en-US" sz="1400" dirty="0" smtClean="0">
                <a:solidFill>
                  <a:srgbClr val="FF0000"/>
                </a:solidFill>
              </a:rPr>
              <a:t>This should not occur – RRS responsibilities should not be moved during an active RRS deployment. </a:t>
            </a:r>
            <a:r>
              <a:rPr lang="en-US" sz="1400" dirty="0" smtClean="0"/>
              <a:t>The move to the ESR-CLR initially caused a non-zero BP to be sent to the ESR-CLRs (due to non-zero RRS schedules being telemetered at the SCED run) but with frequency being low, the UDBP remained at zero. </a:t>
            </a:r>
            <a:r>
              <a:rPr lang="en-US" sz="1400" dirty="0" smtClean="0"/>
              <a:t>Note that a BP would not </a:t>
            </a:r>
            <a:r>
              <a:rPr lang="en-US" sz="1400" dirty="0" smtClean="0"/>
              <a:t>be issued after implementing NPRR 1002.</a:t>
            </a:r>
            <a:endParaRPr lang="en-US" sz="1400" dirty="0"/>
          </a:p>
        </p:txBody>
      </p:sp>
    </p:spTree>
    <p:extLst>
      <p:ext uri="{BB962C8B-B14F-4D97-AF65-F5344CB8AC3E}">
        <p14:creationId xmlns:p14="http://schemas.microsoft.com/office/powerpoint/2010/main" val="2331316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0" y="762000"/>
            <a:ext cx="9144000" cy="4382258"/>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6" name="Title 5"/>
          <p:cNvSpPr>
            <a:spLocks noGrp="1"/>
          </p:cNvSpPr>
          <p:nvPr>
            <p:ph type="title"/>
          </p:nvPr>
        </p:nvSpPr>
        <p:spPr/>
        <p:txBody>
          <a:bodyPr/>
          <a:lstStyle/>
          <a:p>
            <a:r>
              <a:rPr lang="en-US" sz="2000" dirty="0"/>
              <a:t>ESR RRS Responsibilities During Feb </a:t>
            </a:r>
            <a:r>
              <a:rPr lang="en-US" sz="2000" dirty="0" smtClean="0"/>
              <a:t>15</a:t>
            </a:r>
            <a:r>
              <a:rPr lang="en-US" sz="2000" baseline="30000" dirty="0" smtClean="0"/>
              <a:t>th</a:t>
            </a:r>
            <a:endParaRPr lang="en-US" sz="2000" dirty="0"/>
          </a:p>
        </p:txBody>
      </p:sp>
      <p:cxnSp>
        <p:nvCxnSpPr>
          <p:cNvPr id="7" name="Straight Connector 6"/>
          <p:cNvCxnSpPr/>
          <p:nvPr/>
        </p:nvCxnSpPr>
        <p:spPr>
          <a:xfrm>
            <a:off x="2385252" y="864626"/>
            <a:ext cx="0" cy="4022592"/>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316736" y="618561"/>
            <a:ext cx="137032" cy="200055"/>
          </a:xfrm>
          <a:prstGeom prst="rect">
            <a:avLst/>
          </a:prstGeom>
          <a:noFill/>
          <a:ln w="12700">
            <a:solidFill>
              <a:srgbClr val="FF0000"/>
            </a:solidFill>
          </a:ln>
        </p:spPr>
        <p:txBody>
          <a:bodyPr wrap="square" rtlCol="0">
            <a:spAutoFit/>
          </a:bodyPr>
          <a:lstStyle/>
          <a:p>
            <a:pPr algn="ctr"/>
            <a:r>
              <a:rPr lang="en-US" sz="700" dirty="0"/>
              <a:t>2</a:t>
            </a:r>
          </a:p>
        </p:txBody>
      </p:sp>
      <p:sp>
        <p:nvSpPr>
          <p:cNvPr id="17" name="TextBox 16"/>
          <p:cNvSpPr txBox="1"/>
          <p:nvPr/>
        </p:nvSpPr>
        <p:spPr>
          <a:xfrm>
            <a:off x="381000" y="5181600"/>
            <a:ext cx="8295968" cy="1077218"/>
          </a:xfrm>
          <a:prstGeom prst="rect">
            <a:avLst/>
          </a:prstGeom>
          <a:noFill/>
        </p:spPr>
        <p:txBody>
          <a:bodyPr wrap="square" rtlCol="0">
            <a:spAutoFit/>
          </a:bodyPr>
          <a:lstStyle/>
          <a:p>
            <a:pPr marL="342900" indent="-342900">
              <a:buFont typeface="+mj-lt"/>
              <a:buAutoNum type="arabicPeriod" startAt="2"/>
            </a:pPr>
            <a:r>
              <a:rPr lang="en-US" sz="1600" dirty="0" smtClean="0"/>
              <a:t>At approx. 02:03, RRS deployment ends and the LASL/LDL of the ESR-CLRs increase such that the ESR-CLRs will receive a BP to charge at an NPF that covers the total RRS responsibility. The next SCED run at 02:05 sends the ESR-CLRs BPs to charge</a:t>
            </a:r>
            <a:r>
              <a:rPr lang="en-US" sz="1600" dirty="0"/>
              <a:t>. Note that a BP would not be issued after implementing NPRR 1002.</a:t>
            </a:r>
          </a:p>
        </p:txBody>
      </p:sp>
    </p:spTree>
    <p:extLst>
      <p:ext uri="{BB962C8B-B14F-4D97-AF65-F5344CB8AC3E}">
        <p14:creationId xmlns:p14="http://schemas.microsoft.com/office/powerpoint/2010/main" val="211962264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purl.org/dc/terms/"/>
    <ds:schemaRef ds:uri="http://schemas.microsoft.com/office/2006/metadata/properties"/>
    <ds:schemaRef ds:uri="http://schemas.microsoft.com/office/2006/documentManagement/types"/>
    <ds:schemaRef ds:uri="http://purl.org/dc/elements/1.1/"/>
    <ds:schemaRef ds:uri="http://purl.org/dc/dcmitype/"/>
    <ds:schemaRef ds:uri="c34af464-7aa1-4edd-9be4-83dffc1cb926"/>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98919</TotalTime>
  <Words>930</Words>
  <Application>Microsoft Office PowerPoint</Application>
  <PresentationFormat>On-screen Show (4:3)</PresentationFormat>
  <Paragraphs>88</Paragraphs>
  <Slides>13</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Wingdings</vt:lpstr>
      <vt:lpstr>1_Office Theme</vt:lpstr>
      <vt:lpstr>2_Custom Design</vt:lpstr>
      <vt:lpstr>3_Custom Design</vt:lpstr>
      <vt:lpstr>PowerPoint Presentation</vt:lpstr>
      <vt:lpstr>PowerPoint Presentation</vt:lpstr>
      <vt:lpstr>PRC Review Summary between 1:23 and 1:55 on Feb 15</vt:lpstr>
      <vt:lpstr>Summary of RFI</vt:lpstr>
      <vt:lpstr>Some anecdotal responses</vt:lpstr>
      <vt:lpstr>Next Steps</vt:lpstr>
      <vt:lpstr>PowerPoint Presentation</vt:lpstr>
      <vt:lpstr>ESR RRS Responsibilities During Feb 15th</vt:lpstr>
      <vt:lpstr>ESR RRS Responsibilities During Feb 15th</vt:lpstr>
      <vt:lpstr>ESR RRS Responsibilities During Feb 15th</vt:lpstr>
      <vt:lpstr>ESR RRS Responsibilities During Feb 15th</vt:lpstr>
      <vt:lpstr>ESR RRS Responsibilities During Feb 15th</vt:lpstr>
      <vt:lpstr>Summary of RFI</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Butler, Luke</cp:lastModifiedBy>
  <cp:revision>1254</cp:revision>
  <cp:lastPrinted>2016-01-21T20:53:15Z</cp:lastPrinted>
  <dcterms:created xsi:type="dcterms:W3CDTF">2016-01-21T15:20:31Z</dcterms:created>
  <dcterms:modified xsi:type="dcterms:W3CDTF">2021-07-16T11:22:23Z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