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78" autoAdjust="0"/>
  </p:normalViewPr>
  <p:slideViewPr>
    <p:cSldViewPr showGuides="1">
      <p:cViewPr varScale="1">
        <p:scale>
          <a:sx n="100" d="100"/>
          <a:sy n="100" d="100"/>
        </p:scale>
        <p:origin x="1950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37,331,144</a:t>
            </a:r>
            <a:r>
              <a:rPr lang="en-US" dirty="0"/>
              <a:t> 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6,965,821</a:t>
            </a:r>
            <a:r>
              <a:rPr lang="en-US" dirty="0"/>
              <a:t>  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18.66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2018</a:t>
            </a:r>
            <a:r>
              <a:rPr lang="en-US" baseline="0" dirty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1,643,972</a:t>
            </a:r>
            <a:r>
              <a:rPr lang="en-US" dirty="0"/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4.40%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190,893 MW*s on 6/6/2021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243,333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312,057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Jun</a:t>
            </a:r>
            <a:r>
              <a:rPr lang="en-US" sz="1600" baseline="0" dirty="0">
                <a:solidFill>
                  <a:schemeClr val="accent2"/>
                </a:solidFill>
              </a:rPr>
              <a:t> 15</a:t>
            </a:r>
            <a:r>
              <a:rPr lang="en-US" sz="1600" dirty="0">
                <a:solidFill>
                  <a:schemeClr val="accent2"/>
                </a:solidFill>
              </a:rPr>
              <a:t>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190,893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Jun 6th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97.58% @ 06/25/2021 17:00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most part of the hour. The largest expected gen dev was -2300MW @ 17:15 with contribution from thermal, wind and solar.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generation ramped down by  800 MW between 17:05 and 17:12.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LOAD: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Increase in non-conforming load by 350 MW which coincided with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ramp down.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during the solar ramp down period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SCED was run manually multiple times and Manual offset of 200 MW @ 17:11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Occurred on 06/7/2021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16.89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June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July 16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E5336-F19C-4D1D-A814-6856DBFA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239000" cy="526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4744C-F0D8-4A86-B505-A2B49D33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848600" cy="55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25F8C-C983-4D13-97B1-0CD36C62E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54576"/>
            <a:ext cx="7391400" cy="53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6BD6A-25AA-4E52-95D8-40130BED9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1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2019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2019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June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172.74%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168.87%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2019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-811.14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16.89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12.01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60.6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37,331,144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6,965,821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18.66%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1,643,972 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4.40%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243,333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312,057</a:t>
            </a:r>
            <a:r>
              <a:rPr lang="en-US" sz="1600" dirty="0">
                <a:solidFill>
                  <a:schemeClr val="accent2"/>
                </a:solidFill>
              </a:rPr>
              <a:t> MW*s  on Jun 15th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190,893</a:t>
            </a:r>
            <a:r>
              <a:rPr lang="en-US" sz="1600" dirty="0">
                <a:solidFill>
                  <a:schemeClr val="accent2"/>
                </a:solidFill>
              </a:rPr>
              <a:t> MW*s  on Jun 6th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3F19A-133C-46EB-A8CA-1CC5C085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838200"/>
            <a:ext cx="8013656" cy="54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2B410-0C94-4EC6-AD62-C8A2AA689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91817"/>
            <a:ext cx="7848600" cy="53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D9C0C-BD28-4C1B-B2EA-104F91775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7848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404E7-D490-4F56-9B85-9544FA32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07757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5E37F-0C40-4B5D-8AC9-29C074F86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842880" cy="52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61444-CCA4-4140-8669-F5F5953A3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833248"/>
            <a:ext cx="7460123" cy="53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787283"/>
            <a:ext cx="8039100" cy="5334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43434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Jun-21 CPS1 (%): 172.74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2 BAAL exceedance(s) in June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1A5A0-80D5-40E8-BF31-C3B118ED6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6533"/>
            <a:ext cx="7810500" cy="534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3251C-1938-4F2D-BE37-5B793761B843}"/>
              </a:ext>
            </a:extLst>
          </p:cNvPr>
          <p:cNvSpPr txBox="1"/>
          <p:nvPr/>
        </p:nvSpPr>
        <p:spPr>
          <a:xfrm>
            <a:off x="5105400" y="1143000"/>
            <a:ext cx="29659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Jun-21 CPS1 (%): 172.74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62183-4A0C-432A-BC7C-F3C3085B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448067" cy="5337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CE2D1E-A262-40A3-8B5B-21C6CA70289E}"/>
              </a:ext>
            </a:extLst>
          </p:cNvPr>
          <p:cNvSpPr txBox="1"/>
          <p:nvPr/>
        </p:nvSpPr>
        <p:spPr>
          <a:xfrm>
            <a:off x="3810000" y="1219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168.87%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8D740-3390-49DE-B491-B9A2CD31D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7845928" cy="52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9D917-4960-4EAF-B061-A3A6DF42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30" y="838199"/>
            <a:ext cx="7769728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77666</TotalTime>
  <Words>567</Words>
  <Application>Microsoft Office PowerPoint</Application>
  <PresentationFormat>On-screen Show (4:3)</PresentationFormat>
  <Paragraphs>166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June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2019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1061</cp:revision>
  <cp:lastPrinted>2016-01-21T20:53:15Z</cp:lastPrinted>
  <dcterms:created xsi:type="dcterms:W3CDTF">2016-01-21T15:20:31Z</dcterms:created>
  <dcterms:modified xsi:type="dcterms:W3CDTF">2021-07-15T18:44:07Z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