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2" r:id="rId8"/>
    <p:sldId id="300" r:id="rId9"/>
    <p:sldId id="301" r:id="rId10"/>
    <p:sldId id="303" r:id="rId11"/>
    <p:sldId id="304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77560" autoAdjust="0"/>
  </p:normalViewPr>
  <p:slideViewPr>
    <p:cSldViewPr showGuides="1">
      <p:cViewPr varScale="1">
        <p:scale>
          <a:sx n="84" d="100"/>
          <a:sy n="84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units tripped offline while carrying a total of 1324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59.983 Hz</a:t>
            </a:r>
          </a:p>
          <a:p>
            <a:r>
              <a:rPr lang="en-US" baseline="0" dirty="0"/>
              <a:t>Minimum Frequency: 59.77 Hz</a:t>
            </a:r>
          </a:p>
          <a:p>
            <a:r>
              <a:rPr lang="en-US" baseline="0" dirty="0"/>
              <a:t>A-C Time: 7 seconds</a:t>
            </a:r>
          </a:p>
          <a:p>
            <a:r>
              <a:rPr lang="en-US" baseline="0" dirty="0"/>
              <a:t>Recovery Time (back to </a:t>
            </a:r>
            <a:r>
              <a:rPr lang="en-US" baseline="0" dirty="0" err="1"/>
              <a:t>deadband</a:t>
            </a:r>
            <a:r>
              <a:rPr lang="en-US" baseline="0" dirty="0"/>
              <a:t>): 5 minutes and 12 seconds </a:t>
            </a:r>
          </a:p>
          <a:p>
            <a:endParaRPr lang="en-US" baseline="0" dirty="0"/>
          </a:p>
          <a:p>
            <a:r>
              <a:rPr lang="en-US" baseline="0" dirty="0"/>
              <a:t>RRS Deployed: 1420.2 MW</a:t>
            </a:r>
          </a:p>
          <a:p>
            <a:endParaRPr lang="en-US" baseline="0" dirty="0"/>
          </a:p>
          <a:p>
            <a:r>
              <a:rPr lang="en-US" baseline="0" dirty="0"/>
              <a:t>Trip Reason: Unit tripped due to transformer fire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300 MW of regulation up was deployed and 500 MW of manual offset was applied during the event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Unit tripped offline while carrying 503.3 MW</a:t>
            </a:r>
          </a:p>
          <a:p>
            <a:endParaRPr lang="en-US" baseline="0" dirty="0"/>
          </a:p>
          <a:p>
            <a:r>
              <a:rPr lang="en-US" baseline="0" dirty="0"/>
              <a:t>Starting Frequency: 59.995</a:t>
            </a:r>
          </a:p>
          <a:p>
            <a:r>
              <a:rPr lang="en-US" baseline="0" dirty="0"/>
              <a:t>Minimum Frequency: 59.906 Hz</a:t>
            </a:r>
          </a:p>
          <a:p>
            <a:r>
              <a:rPr lang="en-US" baseline="0" dirty="0"/>
              <a:t>A-C Time: 7 seconds</a:t>
            </a:r>
          </a:p>
          <a:p>
            <a:r>
              <a:rPr lang="en-US" baseline="0" dirty="0"/>
              <a:t>Recovery Time(back to </a:t>
            </a:r>
            <a:r>
              <a:rPr lang="en-US" baseline="0" dirty="0" err="1"/>
              <a:t>deadband</a:t>
            </a:r>
            <a:r>
              <a:rPr lang="en-US" baseline="0" dirty="0"/>
              <a:t>): 5 minutes and 5 seconds </a:t>
            </a:r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Unknown at this time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367 MW of regulation up was deployed during the event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Loss of 556 MW of load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60.004 Hz</a:t>
            </a:r>
          </a:p>
          <a:p>
            <a:r>
              <a:rPr lang="en-US" baseline="0" dirty="0"/>
              <a:t>Maximum Frequency: 60.101 Hz</a:t>
            </a:r>
          </a:p>
          <a:p>
            <a:r>
              <a:rPr lang="en-US" baseline="0" dirty="0"/>
              <a:t>A-C Time: 4 seconds</a:t>
            </a:r>
          </a:p>
          <a:p>
            <a:r>
              <a:rPr lang="en-US" baseline="0" dirty="0"/>
              <a:t>Recovery Time (back to </a:t>
            </a:r>
            <a:r>
              <a:rPr lang="en-US" baseline="0" dirty="0" err="1"/>
              <a:t>deadband</a:t>
            </a:r>
            <a:r>
              <a:rPr lang="en-US" baseline="0" dirty="0"/>
              <a:t>): 6 minutes and 56 seconds</a:t>
            </a:r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TO suspects a forced transmission line outage caused the load loss </a:t>
            </a:r>
          </a:p>
          <a:p>
            <a:endParaRPr lang="en-US" baseline="0" dirty="0"/>
          </a:p>
          <a:p>
            <a:r>
              <a:rPr lang="en-US" baseline="0" dirty="0"/>
              <a:t>Contextual Information: Total of 279 MW of regulation down was deployed during the event.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556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 Hz</a:t>
            </a:r>
          </a:p>
          <a:p>
            <a:r>
              <a:rPr lang="en-US" baseline="0" dirty="0"/>
              <a:t>Minimum Frequency: 59.894 Hz</a:t>
            </a:r>
          </a:p>
          <a:p>
            <a:r>
              <a:rPr lang="en-US" baseline="0" dirty="0"/>
              <a:t>A-C Time: 4 seconds</a:t>
            </a:r>
          </a:p>
          <a:p>
            <a:r>
              <a:rPr lang="en-US" baseline="0" dirty="0"/>
              <a:t>Recovery Time (back to </a:t>
            </a:r>
            <a:r>
              <a:rPr lang="en-US" baseline="0" dirty="0" err="1"/>
              <a:t>deadband</a:t>
            </a:r>
            <a:r>
              <a:rPr lang="en-US" baseline="0" dirty="0"/>
              <a:t>): 5 minutes and 10 seconds</a:t>
            </a:r>
          </a:p>
          <a:p>
            <a:r>
              <a:rPr lang="en-US" baseline="0" dirty="0"/>
              <a:t>RRS Deployed: 587.74 MW</a:t>
            </a:r>
          </a:p>
          <a:p>
            <a:endParaRPr lang="en-US" baseline="0" dirty="0"/>
          </a:p>
          <a:p>
            <a:r>
              <a:rPr lang="en-US" baseline="0" dirty="0"/>
              <a:t>Trip Reason: Loss of both feed pumps</a:t>
            </a:r>
          </a:p>
          <a:p>
            <a:endParaRPr lang="en-US" baseline="0" dirty="0"/>
          </a:p>
          <a:p>
            <a:r>
              <a:rPr lang="en-US" baseline="0" dirty="0"/>
              <a:t>Contextual Information: Total of 173 MW of regulation up was deployed during the event.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14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inverter-based resources tripped offline or </a:t>
            </a:r>
            <a:r>
              <a:rPr lang="en-US" dirty="0" smtClean="0"/>
              <a:t>temporarily</a:t>
            </a:r>
            <a:r>
              <a:rPr lang="en-US" baseline="0" dirty="0" smtClean="0"/>
              <a:t> </a:t>
            </a:r>
            <a:r>
              <a:rPr lang="en-US" dirty="0" smtClean="0"/>
              <a:t>reduced </a:t>
            </a:r>
            <a:r>
              <a:rPr lang="en-US" dirty="0"/>
              <a:t>their MW output for a total of loss of 518 MW. After initial frequency recovery loss of another 179 MW. </a:t>
            </a:r>
            <a:endParaRPr lang="en-US" baseline="0" dirty="0"/>
          </a:p>
          <a:p>
            <a:r>
              <a:rPr lang="en-US" baseline="0" dirty="0"/>
              <a:t>Starting Frequency: 60.016 Hz</a:t>
            </a:r>
          </a:p>
          <a:p>
            <a:r>
              <a:rPr lang="en-US" baseline="0" dirty="0"/>
              <a:t>Minimum Frequency: 59.927 Hz</a:t>
            </a:r>
          </a:p>
          <a:p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 (back to </a:t>
            </a:r>
            <a:r>
              <a:rPr lang="en-US" baseline="0" dirty="0" err="1"/>
              <a:t>deadband</a:t>
            </a:r>
            <a:r>
              <a:rPr lang="en-US" baseline="0" dirty="0"/>
              <a:t>): 1 minute and 50 seconds</a:t>
            </a:r>
          </a:p>
          <a:p>
            <a:r>
              <a:rPr lang="en-US" baseline="0" dirty="0"/>
              <a:t>RRS Deployed: 1145.6 MW</a:t>
            </a:r>
          </a:p>
          <a:p>
            <a:endParaRPr lang="en-US" baseline="0" dirty="0"/>
          </a:p>
          <a:p>
            <a:r>
              <a:rPr lang="en-US" baseline="0" dirty="0"/>
              <a:t>Trip Reason: 345 kV transmission line outage</a:t>
            </a:r>
          </a:p>
          <a:p>
            <a:endParaRPr lang="en-US" baseline="0" dirty="0"/>
          </a:p>
          <a:p>
            <a:r>
              <a:rPr lang="en-US" baseline="0" dirty="0"/>
              <a:t>Contextual Information: Total of 135 MW of regulation up was deployed during the event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frequency was oscillating at the high </a:t>
            </a:r>
            <a:r>
              <a:rPr lang="en-US" baseline="0" dirty="0" err="1"/>
              <a:t>deadband</a:t>
            </a:r>
            <a:r>
              <a:rPr lang="en-US" baseline="0" dirty="0"/>
              <a:t> prior to the event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June 2021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July 16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6/7/2021 15:26:43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3C3877B-E848-439A-8DE2-8FDE9AEC4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610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6/12/2021 13:23:56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B498D79-3D5F-412B-8956-1A06CCBF6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81" y="1295400"/>
            <a:ext cx="8526037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6/14/2021 9:55:52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7A06EE7-D33F-4776-909B-4FDE931C1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54808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6/20/2021 22:53:33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8A5DA5B-222E-4F93-8E11-A74A72BFB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1"/>
            <a:ext cx="84582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6/26/2021 11:14:27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B3BFEF7-FBC8-48B1-8212-3836E4591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24000"/>
            <a:ext cx="855233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3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39527</TotalTime>
  <Words>422</Words>
  <Application>Microsoft Office PowerPoint</Application>
  <PresentationFormat>On-screen Show (4:3)</PresentationFormat>
  <Paragraphs>81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6/7/2021 15:26:43 (FME) </vt:lpstr>
      <vt:lpstr>6/12/2021 13:23:56 (FME) </vt:lpstr>
      <vt:lpstr>6/14/2021 9:55:52 (FME) </vt:lpstr>
      <vt:lpstr>6/20/2021 22:53:33 (FME) </vt:lpstr>
      <vt:lpstr>6/26/2021 11:14:27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659</cp:revision>
  <cp:lastPrinted>2016-01-21T20:53:15Z</cp:lastPrinted>
  <dcterms:created xsi:type="dcterms:W3CDTF">2016-01-21T15:20:31Z</dcterms:created>
  <dcterms:modified xsi:type="dcterms:W3CDTF">2021-07-15T19:54:52Z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