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370" r:id="rId2"/>
    <p:sldId id="407" r:id="rId3"/>
    <p:sldId id="38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65" d="100"/>
          <a:sy n="65" d="100"/>
        </p:scale>
        <p:origin x="1267" y="31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REMINDERS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June 9,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Retail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u="sng" dirty="0"/>
              <a:t>Retail 101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Thursday, September 30, 8:30 AM 		WebEx only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sz="2400" u="sng" dirty="0"/>
              <a:t>Marketrak, Inadvertent Gain Training  </a:t>
            </a:r>
          </a:p>
          <a:p>
            <a:pPr marL="0" indent="0">
              <a:buNone/>
            </a:pPr>
            <a:r>
              <a:rPr lang="en-US" dirty="0"/>
              <a:t>2 Half day training sessions – WebEx only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Wednesday, October 6     MT – Part 1 8:30 AM 	</a:t>
            </a:r>
          </a:p>
          <a:p>
            <a:pPr marL="0" indent="0">
              <a:buNone/>
            </a:pPr>
            <a:r>
              <a:rPr lang="en-US" b="0" dirty="0"/>
              <a:t>	Thursday, October 7	   MT – Part 2 &amp; IAG 8:30 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u="sng" dirty="0"/>
              <a:t>TX SET Training will return!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ETA – Late  2021 </a:t>
            </a:r>
          </a:p>
          <a:p>
            <a:pPr marL="0" indent="0">
              <a:buNone/>
            </a:pPr>
            <a:r>
              <a:rPr lang="en-US" b="0" dirty="0"/>
              <a:t>	Status updates will be provided at future RMS meetings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1267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4582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>
                <a:latin typeface="Calibri" panose="020F0502020204030204" pitchFamily="34" charset="0"/>
              </a:rPr>
              <a:t>Friday, July 16, 2021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9:30 AM Webex only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Primary Topics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Mass Transition Online Training Module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TX SET Training Module  </a:t>
            </a:r>
          </a:p>
          <a:p>
            <a:pPr algn="ctr"/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8922</TotalTime>
  <Words>56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 Black</vt:lpstr>
      <vt:lpstr>Calibri</vt:lpstr>
      <vt:lpstr>Custom Design</vt:lpstr>
      <vt:lpstr>ERCOT  Retail Market Training  Task Force</vt:lpstr>
      <vt:lpstr>Upcoming Retail Training</vt:lpstr>
      <vt:lpstr>Upcoming  RMTTF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496</cp:revision>
  <cp:lastPrinted>2016-02-12T19:29:41Z</cp:lastPrinted>
  <dcterms:created xsi:type="dcterms:W3CDTF">2005-04-21T14:28:35Z</dcterms:created>
  <dcterms:modified xsi:type="dcterms:W3CDTF">2021-07-08T22:17:02Z</dcterms:modified>
</cp:coreProperties>
</file>