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 smtClean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07/13/2021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</a:t>
            </a:r>
            <a:r>
              <a:rPr lang="en-US" dirty="0" smtClean="0"/>
              <a:t>21 </a:t>
            </a:r>
            <a:r>
              <a:rPr lang="en-US" dirty="0" smtClean="0"/>
              <a:t>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9 New CRs </a:t>
            </a:r>
            <a:r>
              <a:rPr lang="en-US" sz="2000" dirty="0" smtClean="0">
                <a:solidFill>
                  <a:prstClr val="black"/>
                </a:solidFill>
              </a:rPr>
              <a:t>successfully tested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in Flight </a:t>
            </a:r>
            <a:r>
              <a:rPr lang="en-US" sz="2000" dirty="0" smtClean="0">
                <a:solidFill>
                  <a:prstClr val="black"/>
                </a:solidFill>
              </a:rPr>
              <a:t>06</a:t>
            </a:r>
            <a:r>
              <a:rPr lang="en-US" sz="2000" dirty="0" smtClean="0">
                <a:solidFill>
                  <a:prstClr val="black"/>
                </a:solidFill>
              </a:rPr>
              <a:t>21 </a:t>
            </a:r>
            <a:r>
              <a:rPr lang="en-US" sz="2000" dirty="0">
                <a:solidFill>
                  <a:prstClr val="black"/>
                </a:solidFill>
              </a:rPr>
              <a:t>including 3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New Service Provider </a:t>
            </a:r>
            <a:r>
              <a:rPr lang="en-US" sz="2000" dirty="0" smtClean="0">
                <a:solidFill>
                  <a:prstClr val="black"/>
                </a:solidFill>
              </a:rPr>
              <a:t>successfully tested in </a:t>
            </a: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06</a:t>
            </a:r>
            <a:r>
              <a:rPr lang="en-US" sz="2000" dirty="0" smtClean="0">
                <a:solidFill>
                  <a:prstClr val="black"/>
                </a:solidFill>
              </a:rPr>
              <a:t>21 </a:t>
            </a:r>
            <a:r>
              <a:rPr lang="en-US" sz="2000" dirty="0">
                <a:solidFill>
                  <a:prstClr val="black"/>
                </a:solidFill>
              </a:rPr>
              <a:t>with one of the New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6 Existing CRs </a:t>
            </a:r>
            <a:r>
              <a:rPr lang="en-US" sz="2000" dirty="0" smtClean="0">
                <a:solidFill>
                  <a:prstClr val="black"/>
                </a:solidFill>
              </a:rPr>
              <a:t>successfully tested in </a:t>
            </a: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06</a:t>
            </a:r>
            <a:r>
              <a:rPr lang="en-US" sz="2000" dirty="0" smtClean="0">
                <a:solidFill>
                  <a:prstClr val="black"/>
                </a:solidFill>
              </a:rPr>
              <a:t>21, </a:t>
            </a:r>
            <a:r>
              <a:rPr lang="en-US" sz="2000" dirty="0">
                <a:solidFill>
                  <a:prstClr val="black"/>
                </a:solidFill>
              </a:rPr>
              <a:t>5 for service provider change and 1 adding a territory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</a:t>
            </a:r>
            <a:r>
              <a:rPr lang="en-US" dirty="0" smtClean="0"/>
              <a:t>21 </a:t>
            </a:r>
            <a:r>
              <a:rPr lang="en-US" dirty="0" smtClean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1021 </a:t>
            </a:r>
            <a:r>
              <a:rPr lang="en-US" sz="2000" dirty="0"/>
              <a:t>Application deadline </a:t>
            </a:r>
            <a:r>
              <a:rPr lang="en-US" sz="2000" dirty="0"/>
              <a:t>i</a:t>
            </a:r>
            <a:r>
              <a:rPr lang="en-US" sz="2000" dirty="0" smtClean="0"/>
              <a:t>s 08/18/21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1021 </a:t>
            </a:r>
            <a:r>
              <a:rPr lang="en-US" sz="2000" dirty="0"/>
              <a:t>signup deadline </a:t>
            </a:r>
            <a:r>
              <a:rPr lang="en-US" sz="2000" dirty="0"/>
              <a:t>i</a:t>
            </a:r>
            <a:r>
              <a:rPr lang="en-US" sz="2000" dirty="0" smtClean="0"/>
              <a:t>s 09/08/21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09/14/21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/11/21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/>
              <a:t>1021 </a:t>
            </a:r>
            <a:r>
              <a:rPr lang="en-US" sz="2000" dirty="0">
                <a:solidFill>
                  <a:prstClr val="black"/>
                </a:solidFill>
              </a:rPr>
              <a:t>is 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/22/21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</a:t>
            </a: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/29/21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07/13/21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5833</TotalTime>
  <Words>111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0621 Details</vt:lpstr>
      <vt:lpstr>Flight 1021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193</cp:revision>
  <cp:lastPrinted>2016-01-21T20:53:15Z</cp:lastPrinted>
  <dcterms:created xsi:type="dcterms:W3CDTF">2016-01-21T15:20:31Z</dcterms:created>
  <dcterms:modified xsi:type="dcterms:W3CDTF">2021-07-02T18:10:32Z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