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70" d="100"/>
          <a:sy n="70" d="100"/>
        </p:scale>
        <p:origin x="158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Mick Hanna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July 2021</a:t>
            </a:r>
            <a:endParaRPr lang="en-US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</a:t>
            </a:r>
            <a:r>
              <a:rPr lang="en-US" sz="2400" dirty="0" smtClean="0"/>
              <a:t>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May 2021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&amp; Maintenance – May 2021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June 20, </a:t>
            </a:r>
            <a:r>
              <a:rPr lang="en-US" sz="1600" dirty="0"/>
              <a:t>2021 from 06:00 to </a:t>
            </a:r>
            <a:r>
              <a:rPr lang="en-US" sz="1600" dirty="0" smtClean="0"/>
              <a:t>21:00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June x2021</a:t>
            </a: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June 03, </a:t>
            </a:r>
            <a:r>
              <a:rPr lang="en-US" sz="1600" dirty="0"/>
              <a:t>2021 </a:t>
            </a:r>
            <a:r>
              <a:rPr lang="en-US" sz="1600" dirty="0" smtClean="0"/>
              <a:t> 17:00– 19:00</a:t>
            </a: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741426"/>
              </p:ext>
            </p:extLst>
          </p:nvPr>
        </p:nvGraphicFramePr>
        <p:xfrm>
          <a:off x="302690" y="838200"/>
          <a:ext cx="8688910" cy="2098616"/>
        </p:xfrm>
        <a:graphic>
          <a:graphicData uri="http://schemas.openxmlformats.org/drawingml/2006/table">
            <a:tbl>
              <a:tblPr/>
              <a:tblGrid>
                <a:gridCol w="1411623"/>
                <a:gridCol w="2005990"/>
                <a:gridCol w="2005990"/>
                <a:gridCol w="2184301"/>
                <a:gridCol w="1081006"/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1.45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6.78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retry_id = 3192906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297" y="3457566"/>
            <a:ext cx="8864303" cy="2582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6746</TotalTime>
  <Words>118</Words>
  <Application>Microsoft Office PowerPoint</Application>
  <PresentationFormat>On-screen Show (4:3)</PresentationFormat>
  <Paragraphs>55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Segoe UI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220</cp:revision>
  <cp:lastPrinted>2019-05-06T20:09:17Z</cp:lastPrinted>
  <dcterms:created xsi:type="dcterms:W3CDTF">2016-01-21T15:20:31Z</dcterms:created>
  <dcterms:modified xsi:type="dcterms:W3CDTF">2021-07-12T23:52:36Z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