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57" r:id="rId8"/>
    <p:sldId id="26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4660"/>
  </p:normalViewPr>
  <p:slideViewPr>
    <p:cSldViewPr showGuides="1">
      <p:cViewPr varScale="1">
        <p:scale>
          <a:sx n="70" d="100"/>
          <a:sy n="70" d="100"/>
        </p:scale>
        <p:origin x="1584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Mick Hanna</a:t>
            </a: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Supervisor, 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July 2021</a:t>
            </a:r>
            <a:endParaRPr lang="en-US" b="1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</a:t>
            </a:r>
            <a:r>
              <a:rPr lang="en-US" sz="2400" dirty="0" smtClean="0"/>
              <a:t>Highlights 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Service </a:t>
            </a:r>
            <a:r>
              <a:rPr lang="en-US" sz="1600" b="1" kern="0" dirty="0">
                <a:solidFill>
                  <a:srgbClr val="000000"/>
                </a:solidFill>
              </a:rPr>
              <a:t>Availability </a:t>
            </a:r>
            <a:r>
              <a:rPr lang="en-US" sz="1600" b="1" kern="0" dirty="0" smtClean="0">
                <a:solidFill>
                  <a:srgbClr val="000000"/>
                </a:solidFill>
              </a:rPr>
              <a:t>– May 2021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</a:t>
            </a:r>
            <a:r>
              <a:rPr lang="en-US" sz="1600" kern="0" dirty="0" smtClean="0">
                <a:solidFill>
                  <a:srgbClr val="000000"/>
                </a:solidFill>
              </a:rPr>
              <a:t>targets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Retail Incidents &amp; Maintenance – May 2021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June 20, </a:t>
            </a:r>
            <a:r>
              <a:rPr lang="en-US" sz="1600" dirty="0"/>
              <a:t>2021 from 06:00 to </a:t>
            </a:r>
            <a:r>
              <a:rPr lang="en-US" sz="1600" dirty="0" smtClean="0"/>
              <a:t>21:00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Non-Retail Incidents 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June x2021</a:t>
            </a:r>
            <a:endParaRPr lang="en-US" sz="1600" dirty="0" smtClean="0"/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June 03, </a:t>
            </a:r>
            <a:r>
              <a:rPr lang="en-US" sz="1600" dirty="0"/>
              <a:t>2021 </a:t>
            </a:r>
            <a:r>
              <a:rPr lang="en-US" sz="1600" dirty="0" smtClean="0"/>
              <a:t> 17:00– 19:00</a:t>
            </a:r>
            <a:endParaRPr lang="en-US" sz="16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7741426"/>
              </p:ext>
            </p:extLst>
          </p:nvPr>
        </p:nvGraphicFramePr>
        <p:xfrm>
          <a:off x="302690" y="838200"/>
          <a:ext cx="8688910" cy="2098616"/>
        </p:xfrm>
        <a:graphic>
          <a:graphicData uri="http://schemas.openxmlformats.org/drawingml/2006/table">
            <a:tbl>
              <a:tblPr/>
              <a:tblGrid>
                <a:gridCol w="1411623"/>
                <a:gridCol w="2005990"/>
                <a:gridCol w="2005990"/>
                <a:gridCol w="2184301"/>
                <a:gridCol w="1081006"/>
              </a:tblGrid>
              <a:tr h="262327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MarkeTrak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23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March 2021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Availability (%)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Response Time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Monthly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Month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32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QueryDetail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1.45</a:t>
                      </a:r>
                      <a:endParaRPr lang="en-US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</a:t>
                      </a:r>
                      <a:endParaRPr lang="en-US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QueryList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6.78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8.18</a:t>
                      </a:r>
                      <a:endParaRPr lang="en-US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Update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99.87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99.99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112" tIns="914112" rIns="914112" bIns="914112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 retry_id = 3192906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297" y="3457566"/>
            <a:ext cx="8864303" cy="2582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6746</TotalTime>
  <Words>118</Words>
  <Application>Microsoft Office PowerPoint</Application>
  <PresentationFormat>On-screen Show (4:3)</PresentationFormat>
  <Paragraphs>55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Arial Black</vt:lpstr>
      <vt:lpstr>Calibri</vt:lpstr>
      <vt:lpstr>Segoe UI</vt:lpstr>
      <vt:lpstr>Wingdings</vt:lpstr>
      <vt:lpstr>1_Custom Design</vt:lpstr>
      <vt:lpstr>Office Theme</vt:lpstr>
      <vt:lpstr>Custom Design</vt:lpstr>
      <vt:lpstr>PowerPoint Presentation</vt:lpstr>
      <vt:lpstr>Incident Report Highlights </vt:lpstr>
      <vt:lpstr>MarkeTrak Performance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Hanna, Mick</cp:lastModifiedBy>
  <cp:revision>220</cp:revision>
  <cp:lastPrinted>2019-05-06T20:09:17Z</cp:lastPrinted>
  <dcterms:created xsi:type="dcterms:W3CDTF">2016-01-21T15:20:31Z</dcterms:created>
  <dcterms:modified xsi:type="dcterms:W3CDTF">2021-07-12T23:52:36Z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