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6F479C8-691E-4F6C-B69A-76A040BE3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7663486-5324-4081-A687-F1FF6E2F0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298448"/>
            <a:ext cx="6452928" cy="3255264"/>
          </a:xfrm>
        </p:spPr>
        <p:txBody>
          <a:bodyPr>
            <a:normAutofit/>
          </a:bodyPr>
          <a:lstStyle/>
          <a:p>
            <a:pPr defTabSz="457200"/>
            <a: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latin typeface="Daytona" panose="020B0604030500040204" pitchFamily="34" charset="0"/>
              </a:rPr>
              <a:t>July 13, 2021</a:t>
            </a:r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7" r="16894" b="3"/>
          <a:stretch/>
        </p:blipFill>
        <p:spPr bwMode="auto">
          <a:xfrm>
            <a:off x="8037574" y="759599"/>
            <a:ext cx="345824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61F75DF-F91D-46F9-83E6-D08FCCF80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BB45ABDE-2EA6-40F6-9A5A-05AF18776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F9258D3F-3594-4FF6-8C83-16F29A862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r>
              <a:rPr lang="en-US" sz="2800" dirty="0">
                <a:latin typeface="Daytona" panose="020B0604030500040204" pitchFamily="34" charset="0"/>
              </a:rPr>
              <a:t>Flight Testing Update</a:t>
            </a:r>
          </a:p>
          <a:p>
            <a:r>
              <a:rPr lang="en-US" sz="2800" dirty="0">
                <a:latin typeface="Daytona" panose="020B0604030500040204" pitchFamily="34" charset="0"/>
              </a:rPr>
              <a:t>TEXAS SET 5.0 Enhancement Matrix</a:t>
            </a:r>
          </a:p>
          <a:p>
            <a:pPr lvl="1"/>
            <a:r>
              <a:rPr lang="en-US" sz="2400" dirty="0">
                <a:latin typeface="Daytona" panose="020B0604030500040204" pitchFamily="34" charset="0"/>
              </a:rPr>
              <a:t>NPRRs and RMGRRs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Reviewed IAS Enhancement RMGRR</a:t>
            </a:r>
          </a:p>
          <a:p>
            <a:pPr lvl="1"/>
            <a:r>
              <a:rPr lang="en-US" sz="2400" dirty="0">
                <a:latin typeface="Daytona" panose="020B0604030500040204" pitchFamily="34" charset="0"/>
              </a:rPr>
              <a:t>Change Controls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IAS Enhancements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Reject Enhancements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CSA Start/Stop Enhancements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Meeting: </a:t>
            </a:r>
            <a:r>
              <a:rPr lang="en-US" sz="2800" dirty="0">
                <a:latin typeface="Daytona" panose="020B0604030500040204" pitchFamily="34" charset="0"/>
              </a:rPr>
              <a:t>July 21, 2021</a:t>
            </a:r>
          </a:p>
          <a:p>
            <a:pPr lvl="1"/>
            <a:r>
              <a:rPr lang="en-US" sz="2400" dirty="0">
                <a:latin typeface="Daytona" panose="020B0604030500040204" pitchFamily="34" charset="0"/>
              </a:rPr>
              <a:t>NPRRs and RMGRRs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CSA NPRR</a:t>
            </a:r>
          </a:p>
          <a:p>
            <a:pPr lvl="2"/>
            <a:r>
              <a:rPr lang="en-US" sz="2000" dirty="0">
                <a:latin typeface="Daytona" panose="020B0604030500040204" pitchFamily="34" charset="0"/>
              </a:rPr>
              <a:t>CSA RMGRR (Solution to Stacking)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7BD14D8-D35D-4C1B-9EBB-1F2F8FA63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11781367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12543</TotalTime>
  <Words>54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 2</vt:lpstr>
      <vt:lpstr>Frame</vt:lpstr>
      <vt:lpstr>TEXAS SET UPDATE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Patrick, Kyle</cp:lastModifiedBy>
  <cp:revision>40</cp:revision>
  <dcterms:created xsi:type="dcterms:W3CDTF">2021-02-01T17:41:14Z</dcterms:created>
  <dcterms:modified xsi:type="dcterms:W3CDTF">2021-07-12T20:31:29Z</dcterms:modified>
</cp:coreProperties>
</file>