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2" r:id="rId3"/>
    <p:sldId id="264" r:id="rId4"/>
    <p:sldId id="266" r:id="rId5"/>
    <p:sldId id="268" r:id="rId6"/>
    <p:sldId id="26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A902-6496-4967-97AB-057FD0BD0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Retail Emergency Conditions Task Force (RECTF)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Update to 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D5CCE-D97F-4E17-9884-A4F37F35E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July 13th, 2021</a:t>
            </a:r>
          </a:p>
          <a:p>
            <a:r>
              <a:rPr lang="en-US" u="sng" dirty="0">
                <a:solidFill>
                  <a:schemeClr val="tx1"/>
                </a:solidFill>
              </a:rPr>
              <a:t>Co-Chairs</a:t>
            </a:r>
            <a:r>
              <a:rPr lang="en-US" dirty="0">
                <a:solidFill>
                  <a:schemeClr val="tx1"/>
                </a:solidFill>
              </a:rPr>
              <a:t>:  Jim Lee, AEP  &amp;  Sheri Wiegand, </a:t>
            </a:r>
            <a:r>
              <a:rPr lang="en-US" dirty="0" err="1">
                <a:solidFill>
                  <a:schemeClr val="tx1"/>
                </a:solidFill>
              </a:rPr>
              <a:t>Vistra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D54DAE-09DF-45DE-8981-94536E29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Meeting 6/29/21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36 attendees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SUMMARY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8FA600-9209-45B4-9FD9-E5D3A6B94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Retail Emergency Conditions list was reviewed </a:t>
            </a:r>
          </a:p>
          <a:p>
            <a:r>
              <a:rPr lang="en-US" dirty="0"/>
              <a:t>Current TDSP AMS Data Practices matrix was updated with CNP revisions.</a:t>
            </a:r>
          </a:p>
          <a:p>
            <a:r>
              <a:rPr lang="en-US" dirty="0"/>
              <a:t>Addendum questions to Data Practices matrix for prolonged widespread outages was clarified and streamlined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0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Communications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F3A09-88AB-4A70-9697-554AC4FE2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887" y="1218342"/>
            <a:ext cx="10245070" cy="38214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1619AC-433D-4B30-A134-69AF2A684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887" y="5039792"/>
            <a:ext cx="1024507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3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1B3AFB-F56A-4B26-9682-27CCEE610B45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Meter Data Expectations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3B1F55-573D-40B4-AF1C-228327B79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887" y="509500"/>
            <a:ext cx="9360226" cy="4111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00EBE9-F3DA-4F8A-B494-071EA9E56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887" y="4621300"/>
            <a:ext cx="9360226" cy="18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2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0804A1-3967-4633-9E19-DD0AC019660E}"/>
              </a:ext>
            </a:extLst>
          </p:cNvPr>
          <p:cNvSpPr txBox="1"/>
          <p:nvPr/>
        </p:nvSpPr>
        <p:spPr>
          <a:xfrm rot="16200000">
            <a:off x="-2311253" y="2610141"/>
            <a:ext cx="6152368" cy="1323439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Mass Transition/ </a:t>
            </a:r>
          </a:p>
          <a:p>
            <a:pPr algn="ctr"/>
            <a:r>
              <a:rPr lang="en-US" sz="4000" dirty="0"/>
              <a:t>Mass Acquisition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D56FF3-A2E0-4D32-8832-6943B5A25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160" y="2137587"/>
            <a:ext cx="10278883" cy="265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1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F3BB33B-52C4-44A4-9545-F582092974E5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Awaiting PUC Project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12B68B-A9CF-4E21-ADB6-5734488D9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045" y="949573"/>
            <a:ext cx="10233821" cy="15658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FAE1A6-B995-4126-BF4A-58D895695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045" y="4033132"/>
            <a:ext cx="10233821" cy="18752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143028-54A2-46EB-AD40-74A6E44B3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045" y="2546737"/>
            <a:ext cx="10233821" cy="143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8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A4D6D-6F32-4048-80C4-808504AC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NEXT MEETING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July 27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, Tues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9:30 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4712D-4898-461C-B24B-5A5C57F50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>
                <a:highlight>
                  <a:srgbClr val="FFFF00"/>
                </a:highlight>
              </a:rPr>
              <a:t>ACTION ITEM </a:t>
            </a:r>
            <a:r>
              <a:rPr lang="en-US" dirty="0"/>
              <a:t>for TDSPs:</a:t>
            </a:r>
          </a:p>
          <a:p>
            <a:pPr marL="0" indent="0">
              <a:buNone/>
            </a:pPr>
            <a:r>
              <a:rPr lang="en-US" dirty="0"/>
              <a:t>Review current TDSP AMS Data Practices matrix and be prepared to provide any updates at the next meeting.  </a:t>
            </a:r>
          </a:p>
          <a:p>
            <a:pPr marL="0" indent="0">
              <a:buNone/>
            </a:pPr>
            <a:r>
              <a:rPr lang="en-US" dirty="0"/>
              <a:t>Coordinate responses to addendum questions regarding AMS data practices during prolonged widespread outages.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Proposed Agenda topics</a:t>
            </a:r>
            <a:r>
              <a:rPr lang="en-US" u="sng" dirty="0"/>
              <a:t>:</a:t>
            </a:r>
          </a:p>
          <a:p>
            <a:r>
              <a:rPr lang="en-US" dirty="0"/>
              <a:t>Pre-VEE data for settlement</a:t>
            </a:r>
          </a:p>
          <a:p>
            <a:r>
              <a:rPr lang="en-US" dirty="0"/>
              <a:t>Updates to TDSP AMS Data Practices </a:t>
            </a:r>
          </a:p>
          <a:p>
            <a:r>
              <a:rPr lang="en-US" dirty="0"/>
              <a:t>Responses to addendum questions – AMS Data Practices during Prolonged Widespread Outages </a:t>
            </a:r>
          </a:p>
        </p:txBody>
      </p:sp>
    </p:spTree>
    <p:extLst>
      <p:ext uri="{BB962C8B-B14F-4D97-AF65-F5344CB8AC3E}">
        <p14:creationId xmlns:p14="http://schemas.microsoft.com/office/powerpoint/2010/main" val="62189248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237</TotalTime>
  <Words>135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Retail Emergency Conditions Task Force (RECTF) Update to RMS</vt:lpstr>
      <vt:lpstr>Meeting 6/29/21  36 attendees  SUMMARY </vt:lpstr>
      <vt:lpstr>PowerPoint Presentation</vt:lpstr>
      <vt:lpstr>PowerPoint Presentation</vt:lpstr>
      <vt:lpstr>PowerPoint Presentation</vt:lpstr>
      <vt:lpstr>PowerPoint Presentation</vt:lpstr>
      <vt:lpstr>NEXT MEETING July 27th , Tues 9:30 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Emergency Conditions Task Force (RECTF)</dc:title>
  <dc:creator>Wiegand, Sheri</dc:creator>
  <cp:lastModifiedBy>Wiegand, Sheri</cp:lastModifiedBy>
  <cp:revision>25</cp:revision>
  <dcterms:created xsi:type="dcterms:W3CDTF">2021-04-26T22:19:13Z</dcterms:created>
  <dcterms:modified xsi:type="dcterms:W3CDTF">2021-07-12T22:34:51Z</dcterms:modified>
</cp:coreProperties>
</file>