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7</a:t>
            </a:r>
            <a:r>
              <a:rPr lang="en-US" dirty="0" smtClean="0"/>
              <a:t>/12/2021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044672"/>
              </p:ext>
            </p:extLst>
          </p:nvPr>
        </p:nvGraphicFramePr>
        <p:xfrm>
          <a:off x="274320" y="1143000"/>
          <a:ext cx="855364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6/3/2021 0:01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REGDN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6/3 HE 3-9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36.8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$1000 - $1999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6/3/2021 0:01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6/3 HE 3-9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$225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6/23/2021 19:50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6/23 HE 22-24, 6/24 HE 1-10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$0.58 - $88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486400"/>
            <a:ext cx="5798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</a:rPr>
              <a:t>Insufficiency for Operating Hours on </a:t>
            </a:r>
            <a:r>
              <a:rPr lang="en-US" sz="1400" dirty="0" smtClean="0">
                <a:solidFill>
                  <a:srgbClr val="5B6770"/>
                </a:solidFill>
              </a:rPr>
              <a:t>6/3</a:t>
            </a:r>
            <a:r>
              <a:rPr lang="en-US" sz="1400" dirty="0" smtClean="0">
                <a:solidFill>
                  <a:srgbClr val="5B6770"/>
                </a:solidFill>
              </a:rPr>
              <a:t> </a:t>
            </a:r>
            <a:r>
              <a:rPr lang="en-US" sz="1400" dirty="0" smtClean="0">
                <a:solidFill>
                  <a:srgbClr val="5B6770"/>
                </a:solidFill>
              </a:rPr>
              <a:t>was due to a lack of </a:t>
            </a:r>
            <a:r>
              <a:rPr lang="en-US" sz="1400" dirty="0" smtClean="0">
                <a:solidFill>
                  <a:srgbClr val="5B6770"/>
                </a:solidFill>
              </a:rPr>
              <a:t>offers.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9961</TotalTime>
  <Words>106</Words>
  <Application>Microsoft Office PowerPoint</Application>
  <PresentationFormat>On-screen Show (4:3)</PresentationFormat>
  <Paragraphs>45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317</cp:revision>
  <cp:lastPrinted>2016-01-21T20:53:15Z</cp:lastPrinted>
  <dcterms:created xsi:type="dcterms:W3CDTF">2016-01-21T15:20:31Z</dcterms:created>
  <dcterms:modified xsi:type="dcterms:W3CDTF">2021-07-12T14:42:58Z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