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179" autoAdjust="0"/>
  </p:normalViewPr>
  <p:slideViewPr>
    <p:cSldViewPr showGuides="1">
      <p:cViewPr varScale="1">
        <p:scale>
          <a:sx n="132" d="100"/>
          <a:sy n="132" d="100"/>
        </p:scale>
        <p:origin x="106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(June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 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July 6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06/01: K8 = 0.5, PSRR Max Feedback = 10 MW/min*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06/02: PSRR </a:t>
            </a:r>
            <a:r>
              <a:rPr lang="en-US" sz="2000" dirty="0">
                <a:solidFill>
                  <a:schemeClr val="tx2"/>
                </a:solidFill>
              </a:rPr>
              <a:t>Max Feedback = </a:t>
            </a:r>
            <a:r>
              <a:rPr lang="en-US" sz="2000" dirty="0" smtClean="0">
                <a:solidFill>
                  <a:schemeClr val="tx2"/>
                </a:solidFill>
              </a:rPr>
              <a:t>20 MW/min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06/03: </a:t>
            </a:r>
            <a:r>
              <a:rPr lang="en-US" sz="2000" dirty="0">
                <a:solidFill>
                  <a:schemeClr val="tx2"/>
                </a:solidFill>
              </a:rPr>
              <a:t>K8 = </a:t>
            </a:r>
            <a:r>
              <a:rPr lang="en-US" sz="2000" dirty="0" smtClean="0">
                <a:solidFill>
                  <a:schemeClr val="tx2"/>
                </a:solidFill>
              </a:rPr>
              <a:t>0.75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06/04: </a:t>
            </a:r>
            <a:r>
              <a:rPr lang="en-US" sz="2000" dirty="0">
                <a:solidFill>
                  <a:schemeClr val="tx2"/>
                </a:solidFill>
              </a:rPr>
              <a:t>K8 = </a:t>
            </a:r>
            <a:r>
              <a:rPr lang="en-US" sz="2000" dirty="0" smtClean="0">
                <a:solidFill>
                  <a:schemeClr val="tx2"/>
                </a:solidFill>
              </a:rPr>
              <a:t>1.0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217" y="2743200"/>
            <a:ext cx="7115963" cy="27142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3399" y="5713951"/>
            <a:ext cx="8229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*PSRR</a:t>
            </a:r>
            <a:r>
              <a:rPr lang="en-US" dirty="0" smtClean="0">
                <a:solidFill>
                  <a:schemeClr val="tx2"/>
                </a:solidFill>
              </a:rPr>
              <a:t> component was introduced to GTBD due to completion of SCR811</a:t>
            </a:r>
            <a:endParaRPr lang="en-US" sz="16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Predicted Wind Ramp Rate (PWRR) Error (6/1-6/30)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63291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182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a 0 MW wind ramp</a:t>
            </a:r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130563"/>
            <a:ext cx="6324600" cy="399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Predicted Solar Ramp Rate (PSRR) Error (6/1-6/30)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56064"/>
              </p:ext>
            </p:extLst>
          </p:nvPr>
        </p:nvGraphicFramePr>
        <p:xfrm>
          <a:off x="342900" y="833036"/>
          <a:ext cx="8191499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7277"/>
                <a:gridCol w="1046491"/>
                <a:gridCol w="1082577"/>
                <a:gridCol w="1082577"/>
                <a:gridCol w="108257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(</a:t>
                      </a:r>
                      <a:r>
                        <a:rPr lang="en-US" sz="1100" b="0" dirty="0" smtClean="0">
                          <a:effectLst/>
                          <a:latin typeface="+mj-lt"/>
                        </a:rPr>
                        <a:t>MW per 5 minutes)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1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100" b="0" baseline="0" dirty="0" smtClean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100" b="0" dirty="0" smtClean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 per 5 minutes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184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a 0 MW solar ramp</a:t>
            </a:r>
            <a:endParaRPr lang="en-US" sz="6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164179"/>
            <a:ext cx="6349786" cy="392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383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Predicted Wind Ramp Rate (PWRR) Error (6/1-6/30)</vt:lpstr>
      <vt:lpstr>Predicted Solar Ramp Rate (PSRR) Error (6/1-6/30)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150</cp:revision>
  <cp:lastPrinted>2016-01-21T20:53:15Z</cp:lastPrinted>
  <dcterms:created xsi:type="dcterms:W3CDTF">2016-01-21T15:20:31Z</dcterms:created>
  <dcterms:modified xsi:type="dcterms:W3CDTF">2021-07-12T12:55:40Z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