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70" r:id="rId2"/>
    <p:sldId id="407" r:id="rId3"/>
    <p:sldId id="380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 autoAdjust="0"/>
    <p:restoredTop sz="94660"/>
  </p:normalViewPr>
  <p:slideViewPr>
    <p:cSldViewPr>
      <p:cViewPr varScale="1">
        <p:scale>
          <a:sx n="65" d="100"/>
          <a:sy n="65" d="100"/>
        </p:scale>
        <p:origin x="1267" y="31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814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REMINDERS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June 9, 2021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0999" y="5410200"/>
            <a:ext cx="8305801" cy="476250"/>
          </a:xfrm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Debbie McKeever, Oncor               Tomas Fernandez, NRG            Sheri Wiegand, TXU Energy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Retail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u="sng" dirty="0"/>
              <a:t>Retail 101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0" dirty="0"/>
              <a:t>Thursday, September 30, 8:30 AM 		WebEx only</a:t>
            </a:r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r>
              <a:rPr lang="en-US" sz="2400" u="sng" dirty="0"/>
              <a:t>Marketrak, Inadvertent Gain Training  </a:t>
            </a:r>
          </a:p>
          <a:p>
            <a:pPr marL="0" indent="0">
              <a:buNone/>
            </a:pPr>
            <a:r>
              <a:rPr lang="en-US" dirty="0"/>
              <a:t>2 Half day training sessions – WebEx only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0" dirty="0"/>
              <a:t>Wednesday, October 6     MT – Part 1 8:30 AM 	</a:t>
            </a:r>
          </a:p>
          <a:p>
            <a:pPr marL="0" indent="0">
              <a:buNone/>
            </a:pPr>
            <a:r>
              <a:rPr lang="en-US" b="0" dirty="0"/>
              <a:t>	Thursday, October 7	   MT – Part 2 &amp; IAG 8:30 AM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u="sng" dirty="0"/>
              <a:t>TX SET Training will return!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0" dirty="0"/>
              <a:t>ETA – Late  2021 </a:t>
            </a:r>
          </a:p>
          <a:p>
            <a:pPr marL="0" indent="0">
              <a:buNone/>
            </a:pPr>
            <a:r>
              <a:rPr lang="en-US" b="0" dirty="0"/>
              <a:t>	Status updates will be provided at future RMS meetings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412674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057400"/>
            <a:ext cx="8458200" cy="31242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>
                <a:latin typeface="Calibri" panose="020F0502020204030204" pitchFamily="34" charset="0"/>
              </a:rPr>
              <a:t>Friday, July 16, 2021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4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9:30 AM Webex only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4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Primary Topics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4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Mass Transition Online Training Module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TX SET Training Module  </a:t>
            </a:r>
          </a:p>
          <a:p>
            <a:pPr algn="ctr"/>
            <a:endParaRPr lang="en-US" sz="2400" dirty="0">
              <a:latin typeface="Calibri" panose="020F0502020204030204" pitchFamily="34" charset="0"/>
            </a:endParaRPr>
          </a:p>
          <a:p>
            <a:pPr algn="ctr"/>
            <a:endParaRPr lang="en-US" sz="3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Upcoming</a:t>
            </a:r>
            <a:br>
              <a:rPr lang="en-US" sz="3600" b="1" dirty="0">
                <a:latin typeface="Calibri" panose="020F0502020204030204" pitchFamily="34" charset="0"/>
              </a:rPr>
            </a:br>
            <a:r>
              <a:rPr lang="en-US" sz="3600" b="1" dirty="0">
                <a:latin typeface="Calibri" panose="020F0502020204030204" pitchFamily="34" charset="0"/>
              </a:rPr>
              <a:t> RMTTF Meeting</a:t>
            </a: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8922</TotalTime>
  <Words>56</Words>
  <Application>Microsoft Office PowerPoint</Application>
  <PresentationFormat>On-screen Show (4:3)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Arial Black</vt:lpstr>
      <vt:lpstr>Calibri</vt:lpstr>
      <vt:lpstr>Custom Design</vt:lpstr>
      <vt:lpstr>ERCOT  Retail Market Training  Task Force</vt:lpstr>
      <vt:lpstr>Upcoming Retail Training</vt:lpstr>
      <vt:lpstr>Upcoming  RMTTF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Wiegand, Sheri</cp:lastModifiedBy>
  <cp:revision>496</cp:revision>
  <cp:lastPrinted>2016-02-12T19:29:41Z</cp:lastPrinted>
  <dcterms:created xsi:type="dcterms:W3CDTF">2005-04-21T14:28:35Z</dcterms:created>
  <dcterms:modified xsi:type="dcterms:W3CDTF">2021-07-08T22:17:02Z</dcterms:modified>
</cp:coreProperties>
</file>