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300" r:id="rId17"/>
    <p:sldId id="301" r:id="rId18"/>
    <p:sldId id="302" r:id="rId19"/>
    <p:sldId id="303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300"/>
            <p14:sldId id="301"/>
            <p14:sldId id="302"/>
            <p14:sldId id="30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81" d="100"/>
          <a:sy n="81" d="100"/>
        </p:scale>
        <p:origin x="582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9,120,382</a:t>
            </a:r>
            <a:r>
              <a:rPr lang="en-US" dirty="0"/>
              <a:t> 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6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28.68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1,358,326</a:t>
            </a:r>
            <a:r>
              <a:rPr lang="en-US" dirty="0"/>
              <a:t> 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4.27%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07/08/21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07/08/21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July 08,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5" y="787021"/>
            <a:ext cx="72460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13" y="792654"/>
            <a:ext cx="723823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39" y="762000"/>
            <a:ext cx="7192386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5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59" y="762000"/>
            <a:ext cx="7205046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94" y="762000"/>
            <a:ext cx="7208196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9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" y="737191"/>
            <a:ext cx="7191124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0 FME in the month of May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06/16/2021</a:t>
            </a:r>
          </a:p>
          <a:p>
            <a:pPr lvl="1"/>
            <a:r>
              <a:rPr lang="en-US" sz="2000" dirty="0"/>
              <a:t>Review of Southern Cross Directive 9 White Paper (including NPRR1034)</a:t>
            </a:r>
            <a:endParaRPr lang="en-US" sz="2000" kern="0" dirty="0"/>
          </a:p>
          <a:p>
            <a:pPr lvl="1"/>
            <a:r>
              <a:rPr lang="en-US" sz="2000" kern="0" dirty="0"/>
              <a:t>Review of emergency conditions list from ROS</a:t>
            </a:r>
          </a:p>
          <a:p>
            <a:pPr lvl="1"/>
            <a:r>
              <a:rPr lang="en-US" sz="2000" dirty="0"/>
              <a:t>NOGRR226 discussion - Change UFLS Setting from 59.3 Hz to 59.4 Hz</a:t>
            </a:r>
          </a:p>
          <a:p>
            <a:pPr lvl="1"/>
            <a:r>
              <a:rPr lang="en-US" sz="2000" dirty="0"/>
              <a:t>Generator Modeling Discussion - Updates from ERCOT/LCRA Discussions</a:t>
            </a:r>
            <a:endParaRPr lang="en-US" sz="2000" kern="0" dirty="0"/>
          </a:p>
          <a:p>
            <a:pPr lvl="1"/>
            <a:r>
              <a:rPr lang="en-US" sz="2000" kern="0" dirty="0"/>
              <a:t>February cold weather event follow up discussion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0 FME in May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2" y="672193"/>
            <a:ext cx="7298751" cy="5303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6971" y="4465839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1016.54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54" y="765608"/>
            <a:ext cx="7154562" cy="52001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58" y="847986"/>
            <a:ext cx="372497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10" y="743542"/>
            <a:ext cx="7269643" cy="5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11663</TotalTime>
  <Words>198</Words>
  <Application>Microsoft Office PowerPoint</Application>
  <PresentationFormat>On-screen Show (4:3)</PresentationFormat>
  <Paragraphs>54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Total Energy from Wind Generation</vt:lpstr>
      <vt:lpstr>% Energy from Wind Generation</vt:lpstr>
      <vt:lpstr>Total Energy From Solar Generation</vt:lpstr>
      <vt:lpstr>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647</cp:revision>
  <cp:lastPrinted>2013-01-30T23:16:36Z</cp:lastPrinted>
  <dcterms:created xsi:type="dcterms:W3CDTF">2010-04-12T23:12:02Z</dcterms:created>
  <dcterms:modified xsi:type="dcterms:W3CDTF">2021-07-08T11:50:48Z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