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74" r:id="rId10"/>
    <p:sldId id="379" r:id="rId11"/>
    <p:sldId id="381" r:id="rId12"/>
    <p:sldId id="377" r:id="rId13"/>
    <p:sldId id="380" r:id="rId14"/>
    <p:sldId id="3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4"/>
            <p14:sldId id="379"/>
            <p14:sldId id="381"/>
            <p14:sldId id="377"/>
            <p14:sldId id="380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9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98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June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June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514636"/>
              </p:ext>
            </p:extLst>
          </p:nvPr>
        </p:nvGraphicFramePr>
        <p:xfrm>
          <a:off x="533400" y="959096"/>
          <a:ext cx="8153399" cy="254647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390406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29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6868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June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8767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48908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10500"/>
              </p:ext>
            </p:extLst>
          </p:nvPr>
        </p:nvGraphicFramePr>
        <p:xfrm>
          <a:off x="438509" y="732605"/>
          <a:ext cx="8382000" cy="293560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35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93807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59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17971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3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04945"/>
              </p:ext>
            </p:extLst>
          </p:nvPr>
        </p:nvGraphicFramePr>
        <p:xfrm>
          <a:off x="438509" y="732605"/>
          <a:ext cx="8382000" cy="551960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80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81049"/>
              </p:ext>
            </p:extLst>
          </p:nvPr>
        </p:nvGraphicFramePr>
        <p:xfrm>
          <a:off x="438509" y="732605"/>
          <a:ext cx="8382000" cy="41003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301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4913</TotalTime>
  <Words>977</Words>
  <Application>Microsoft Office PowerPoint</Application>
  <PresentationFormat>On-screen Show (4:3)</PresentationFormat>
  <Paragraphs>608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June 2021 </vt:lpstr>
      <vt:lpstr>IRR Summary – June 2021</vt:lpstr>
      <vt:lpstr>IRR ≥ 95%, ≥ 100 Scored Intervals – June 2021</vt:lpstr>
      <vt:lpstr>IRR ≥ 95%, ≥ 100 Scored Intervals – June 2021</vt:lpstr>
      <vt:lpstr>IRR &lt; 95%, ≥ 100 Scored Intervals – June 2021</vt:lpstr>
      <vt:lpstr>IRR &lt; 95%, ≥ 100 Scored Intervals – June 2021</vt:lpstr>
      <vt:lpstr>IRR &lt; 95%, ≥ 100 Scored Intervals – June 2021</vt:lpstr>
      <vt:lpstr>IRR &lt; 95%, ≥ 100 Scored Intervals – June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290</cp:revision>
  <cp:lastPrinted>2016-01-21T20:53:15Z</cp:lastPrinted>
  <dcterms:created xsi:type="dcterms:W3CDTF">2016-01-21T15:20:31Z</dcterms:created>
  <dcterms:modified xsi:type="dcterms:W3CDTF">2021-07-07T17:49:44Z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