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6"/>
  </p:notesMasterIdLst>
  <p:handoutMasterIdLst>
    <p:handoutMasterId r:id="rId17"/>
  </p:handoutMasterIdLst>
  <p:sldIdLst>
    <p:sldId id="260" r:id="rId7"/>
    <p:sldId id="257" r:id="rId8"/>
    <p:sldId id="286" r:id="rId9"/>
    <p:sldId id="374" r:id="rId10"/>
    <p:sldId id="379" r:id="rId11"/>
    <p:sldId id="381" r:id="rId12"/>
    <p:sldId id="377" r:id="rId13"/>
    <p:sldId id="380" r:id="rId14"/>
    <p:sldId id="382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39D5121-C02C-4CA8-82B4-5B2E8134B4C7}">
          <p14:sldIdLst>
            <p14:sldId id="260"/>
            <p14:sldId id="257"/>
            <p14:sldId id="286"/>
            <p14:sldId id="374"/>
            <p14:sldId id="379"/>
            <p14:sldId id="381"/>
            <p14:sldId id="377"/>
            <p14:sldId id="380"/>
            <p14:sldId id="3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76" autoAdjust="0"/>
    <p:restoredTop sz="94660"/>
  </p:normalViewPr>
  <p:slideViewPr>
    <p:cSldViewPr showGuides="1">
      <p:cViewPr varScale="1">
        <p:scale>
          <a:sx n="109" d="100"/>
          <a:sy n="109" d="100"/>
        </p:scale>
        <p:origin x="1740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88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489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579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333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2436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4986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11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 bwMode="auto">
          <a:xfrm>
            <a:off x="3505200" y="2286000"/>
            <a:ext cx="5638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9pPr>
          </a:lstStyle>
          <a:p>
            <a:r>
              <a:rPr lang="en-US" sz="1800" b="1" dirty="0">
                <a:solidFill>
                  <a:schemeClr val="tx1"/>
                </a:solidFill>
              </a:rPr>
              <a:t>Generation Resource Energy and Regulation Deployment Performance Report for June 2021</a:t>
            </a:r>
          </a:p>
          <a:p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altLang="en-US" dirty="0"/>
              <a:t>Non-IRR GREDP &lt; 85%</a:t>
            </a:r>
            <a:r>
              <a:rPr lang="en-US" dirty="0"/>
              <a:t> – June 2021</a:t>
            </a:r>
            <a:br>
              <a:rPr lang="en-US" altLang="en-US" dirty="0"/>
            </a:br>
            <a:endParaRPr lang="en-US" dirty="0"/>
          </a:p>
        </p:txBody>
      </p:sp>
      <p:graphicFrame>
        <p:nvGraphicFramePr>
          <p:cNvPr id="11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9514636"/>
              </p:ext>
            </p:extLst>
          </p:nvPr>
        </p:nvGraphicFramePr>
        <p:xfrm>
          <a:off x="533400" y="959096"/>
          <a:ext cx="8153399" cy="2546475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39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</a:t>
                      </a:r>
                    </a:p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(ATG -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Unit 340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78.38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Unit 346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1390406"/>
                  </a:ext>
                </a:extLst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Unit 347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640290"/>
                  </a:ext>
                </a:extLst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Unit 351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866868"/>
                  </a:ext>
                </a:extLst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Unit 355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52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altLang="en-US" dirty="0"/>
              <a:t>IRR Summary</a:t>
            </a:r>
            <a:r>
              <a:rPr lang="en-US" dirty="0"/>
              <a:t> –</a:t>
            </a:r>
            <a:r>
              <a:rPr lang="en-US" altLang="en-US" dirty="0"/>
              <a:t> June 2021</a:t>
            </a:r>
            <a:endParaRPr lang="en-US" dirty="0"/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4287675"/>
              </p:ext>
            </p:extLst>
          </p:nvPr>
        </p:nvGraphicFramePr>
        <p:xfrm>
          <a:off x="304800" y="960755"/>
          <a:ext cx="8534400" cy="3255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IRR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Fleet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95%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 100 INT, &lt; 95%</a:t>
                      </a:r>
                    </a:p>
                  </a:txBody>
                  <a:tcPr marL="6531" marR="6531" marT="9526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Average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(%)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84.40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68.92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81.99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Median (%)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96.47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86.69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Average MW Error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4.90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Median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 Error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4.28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32,535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20,423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19,684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100+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Intervals Scored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 Average 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117.03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255.29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410.08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0273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dirty="0"/>
              <a:t>IRR ≥ 95%, ≥ 100 Scored Intervals – June 2021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248908"/>
              </p:ext>
            </p:extLst>
          </p:nvPr>
        </p:nvGraphicFramePr>
        <p:xfrm>
          <a:off x="438509" y="732605"/>
          <a:ext cx="8382000" cy="5490210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6663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dirty="0"/>
              <a:t>IRR ≥ 95%, ≥ 100 Scored Intervals – June 2021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010500"/>
              </p:ext>
            </p:extLst>
          </p:nvPr>
        </p:nvGraphicFramePr>
        <p:xfrm>
          <a:off x="438509" y="732605"/>
          <a:ext cx="8382000" cy="2935605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0.84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9352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dirty="0"/>
              <a:t>IRR &lt; 95%, ≥ 100 Scored Intervals – June 2021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38509" y="732605"/>
          <a:ext cx="8382000" cy="410395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03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693807"/>
              </p:ext>
            </p:extLst>
          </p:nvPr>
        </p:nvGraphicFramePr>
        <p:xfrm>
          <a:off x="438509" y="732605"/>
          <a:ext cx="8382000" cy="5519605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03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1,801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2,265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79.51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18.11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63.60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58.74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70.98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71.24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76.81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88.68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0595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dirty="0"/>
              <a:t>IRR &lt; 95%, ≥ 100 Scored Intervals – June 2021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84314"/>
              </p:ext>
            </p:extLst>
          </p:nvPr>
        </p:nvGraphicFramePr>
        <p:xfrm>
          <a:off x="438509" y="732605"/>
          <a:ext cx="8382000" cy="410395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03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017971"/>
              </p:ext>
            </p:extLst>
          </p:nvPr>
        </p:nvGraphicFramePr>
        <p:xfrm>
          <a:off x="438509" y="732605"/>
          <a:ext cx="8382000" cy="5519605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03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1,801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2,265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79.51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63.60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58.74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70.98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71.24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76.81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88.68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5435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dirty="0"/>
              <a:t>IRR &lt; 95%, ≥ 100 Scored Intervals – June 2021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38509" y="732605"/>
          <a:ext cx="8382000" cy="410395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03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704945"/>
              </p:ext>
            </p:extLst>
          </p:nvPr>
        </p:nvGraphicFramePr>
        <p:xfrm>
          <a:off x="438509" y="732605"/>
          <a:ext cx="8382000" cy="5519605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03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61.20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86.67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36.21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86.10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85.24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77.62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82.61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82.52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84.39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74.09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65.79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7803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dirty="0"/>
              <a:t>IRR &lt; 95%, ≥ 100 Scored Intervals – June 2021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38509" y="732605"/>
          <a:ext cx="8382000" cy="410395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03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7681049"/>
              </p:ext>
            </p:extLst>
          </p:nvPr>
        </p:nvGraphicFramePr>
        <p:xfrm>
          <a:off x="438509" y="732605"/>
          <a:ext cx="8382000" cy="4100380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03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69.75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86.71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86.09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76.64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86.36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84.00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25.83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243013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22C17BBED2EF4E802F4F21A1D28B33" ma:contentTypeVersion="2" ma:contentTypeDescription="Create a new document." ma:contentTypeScope="" ma:versionID="9af9a6a7f20f8b3a59fa1b39039166a0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DBEE5DD9-1EAF-4C2C-8CF9-2B2A480272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infopath/2007/PartnerControls"/>
    <ds:schemaRef ds:uri="c34af464-7aa1-4edd-9be4-83dffc1cb926"/>
    <ds:schemaRef ds:uri="http://purl.org/dc/terms/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4913</TotalTime>
  <Words>977</Words>
  <Application>Microsoft Office PowerPoint</Application>
  <PresentationFormat>On-screen Show (4:3)</PresentationFormat>
  <Paragraphs>608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Andale WT</vt:lpstr>
      <vt:lpstr>Arial</vt:lpstr>
      <vt:lpstr>Calibri</vt:lpstr>
      <vt:lpstr>1_Custom Design</vt:lpstr>
      <vt:lpstr>Office Theme</vt:lpstr>
      <vt:lpstr>Custom Design</vt:lpstr>
      <vt:lpstr>PowerPoint Presentation</vt:lpstr>
      <vt:lpstr>Non-IRR GREDP &lt; 85% – June 2021 </vt:lpstr>
      <vt:lpstr>IRR Summary – June 2021</vt:lpstr>
      <vt:lpstr>IRR ≥ 95%, ≥ 100 Scored Intervals – June 2021</vt:lpstr>
      <vt:lpstr>IRR ≥ 95%, ≥ 100 Scored Intervals – June 2021</vt:lpstr>
      <vt:lpstr>IRR &lt; 95%, ≥ 100 Scored Intervals – June 2021</vt:lpstr>
      <vt:lpstr>IRR &lt; 95%, ≥ 100 Scored Intervals – June 2021</vt:lpstr>
      <vt:lpstr>IRR &lt; 95%, ≥ 100 Scored Intervals – June 2021</vt:lpstr>
      <vt:lpstr>IRR &lt; 95%, ≥ 100 Scored Intervals – June 2021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Sanchez, Daniel</cp:lastModifiedBy>
  <cp:revision>290</cp:revision>
  <cp:lastPrinted>2016-01-21T20:53:15Z</cp:lastPrinted>
  <dcterms:created xsi:type="dcterms:W3CDTF">2016-01-21T15:20:31Z</dcterms:created>
  <dcterms:modified xsi:type="dcterms:W3CDTF">2021-07-07T17:49:44Z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0x0101001D22C17BBED2EF4E802F4F21A1D28B33</vt:lpwstr>
  </property>
</Properties>
</file>