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2" r:id="rId9"/>
    <p:sldId id="28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2"/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7" d="100"/>
          <a:sy n="107" d="100"/>
        </p:scale>
        <p:origin x="90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59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82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 smtClean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 smtClean="0"/>
              <a:t>07/13/2021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06</a:t>
            </a:r>
            <a:r>
              <a:rPr lang="en-US" dirty="0" smtClean="0"/>
              <a:t>21 </a:t>
            </a:r>
            <a:r>
              <a:rPr lang="en-US" dirty="0" smtClean="0"/>
              <a:t>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247" y="1391164"/>
            <a:ext cx="8534400" cy="3505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9 New CRs </a:t>
            </a:r>
            <a:r>
              <a:rPr lang="en-US" sz="2000" dirty="0" smtClean="0">
                <a:solidFill>
                  <a:prstClr val="black"/>
                </a:solidFill>
              </a:rPr>
              <a:t>successfully tested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in Flight </a:t>
            </a:r>
            <a:r>
              <a:rPr lang="en-US" sz="2000" dirty="0" smtClean="0">
                <a:solidFill>
                  <a:prstClr val="black"/>
                </a:solidFill>
              </a:rPr>
              <a:t>06</a:t>
            </a:r>
            <a:r>
              <a:rPr lang="en-US" sz="2000" dirty="0" smtClean="0">
                <a:solidFill>
                  <a:prstClr val="black"/>
                </a:solidFill>
              </a:rPr>
              <a:t>21 </a:t>
            </a:r>
            <a:r>
              <a:rPr lang="en-US" sz="2000" dirty="0">
                <a:solidFill>
                  <a:prstClr val="black"/>
                </a:solidFill>
              </a:rPr>
              <a:t>including 3 DUNS+4 CRs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1 New Service Provider </a:t>
            </a:r>
            <a:r>
              <a:rPr lang="en-US" sz="2000" dirty="0" smtClean="0">
                <a:solidFill>
                  <a:prstClr val="black"/>
                </a:solidFill>
              </a:rPr>
              <a:t>successfully tested in </a:t>
            </a: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06</a:t>
            </a:r>
            <a:r>
              <a:rPr lang="en-US" sz="2000" dirty="0" smtClean="0">
                <a:solidFill>
                  <a:prstClr val="black"/>
                </a:solidFill>
              </a:rPr>
              <a:t>21 </a:t>
            </a:r>
            <a:r>
              <a:rPr lang="en-US" sz="2000" dirty="0">
                <a:solidFill>
                  <a:prstClr val="black"/>
                </a:solidFill>
              </a:rPr>
              <a:t>with one of the New CRs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6 Existing CRs </a:t>
            </a:r>
            <a:r>
              <a:rPr lang="en-US" sz="2000" dirty="0" smtClean="0">
                <a:solidFill>
                  <a:prstClr val="black"/>
                </a:solidFill>
              </a:rPr>
              <a:t>successfully tested in </a:t>
            </a: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06</a:t>
            </a:r>
            <a:r>
              <a:rPr lang="en-US" sz="2000" dirty="0" smtClean="0">
                <a:solidFill>
                  <a:prstClr val="black"/>
                </a:solidFill>
              </a:rPr>
              <a:t>21, </a:t>
            </a:r>
            <a:r>
              <a:rPr lang="en-US" sz="2000" dirty="0">
                <a:solidFill>
                  <a:prstClr val="black"/>
                </a:solidFill>
              </a:rPr>
              <a:t>5 for service provider change and 1 adding a territory</a:t>
            </a:r>
          </a:p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 smtClean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 smtClean="0"/>
              <a:t>Retail Market Subcommittee</a:t>
            </a:r>
            <a:endParaRPr lang="en-US" sz="900" b="1" dirty="0"/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12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10</a:t>
            </a:r>
            <a:r>
              <a:rPr lang="en-US" dirty="0" smtClean="0"/>
              <a:t>21 </a:t>
            </a:r>
            <a:r>
              <a:rPr lang="en-US" dirty="0" smtClean="0"/>
              <a:t>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62751"/>
            <a:ext cx="8534400" cy="4267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</a:t>
            </a:r>
            <a:r>
              <a:rPr lang="en-US" sz="2000" dirty="0" smtClean="0"/>
              <a:t>1021 </a:t>
            </a:r>
            <a:r>
              <a:rPr lang="en-US" sz="2000" dirty="0"/>
              <a:t>Application deadline </a:t>
            </a:r>
            <a:r>
              <a:rPr lang="en-US" sz="2000" dirty="0"/>
              <a:t>i</a:t>
            </a:r>
            <a:r>
              <a:rPr lang="en-US" sz="2000" dirty="0" smtClean="0"/>
              <a:t>s 08/18/21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</a:t>
            </a:r>
            <a:r>
              <a:rPr lang="en-US" sz="2000" dirty="0" smtClean="0"/>
              <a:t>1021 </a:t>
            </a:r>
            <a:r>
              <a:rPr lang="en-US" sz="2000" dirty="0"/>
              <a:t>signup deadline </a:t>
            </a:r>
            <a:r>
              <a:rPr lang="en-US" sz="2000" dirty="0"/>
              <a:t>i</a:t>
            </a:r>
            <a:r>
              <a:rPr lang="en-US" sz="2000" dirty="0" smtClean="0"/>
              <a:t>s 09/08/21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Connectivity testing </a:t>
            </a:r>
            <a:r>
              <a:rPr lang="en-US" sz="2000" dirty="0" smtClean="0"/>
              <a:t>begins </a:t>
            </a:r>
            <a:r>
              <a:rPr lang="en-US" sz="2000" dirty="0"/>
              <a:t>on </a:t>
            </a:r>
            <a:r>
              <a:rPr lang="en-US" sz="2000" dirty="0" smtClean="0"/>
              <a:t>09/14/21</a:t>
            </a:r>
            <a:endParaRPr lang="en-US" sz="2000" dirty="0"/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</a:t>
            </a:r>
            <a:r>
              <a:rPr lang="en-US" sz="2000" dirty="0" smtClean="0">
                <a:solidFill>
                  <a:prstClr val="black"/>
                </a:solidFill>
              </a:rPr>
              <a:t>begin </a:t>
            </a:r>
            <a:r>
              <a:rPr lang="en-US" sz="2000" dirty="0">
                <a:solidFill>
                  <a:prstClr val="black"/>
                </a:solidFill>
              </a:rPr>
              <a:t>on </a:t>
            </a:r>
            <a:r>
              <a:rPr lang="en-US" sz="2000" dirty="0" smtClean="0">
                <a:solidFill>
                  <a:prstClr val="black"/>
                </a:solidFill>
              </a:rPr>
              <a:t>10</a:t>
            </a:r>
            <a:r>
              <a:rPr lang="en-US" sz="2000" dirty="0" smtClean="0">
                <a:solidFill>
                  <a:prstClr val="black"/>
                </a:solidFill>
              </a:rPr>
              <a:t>/11/21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/>
              <a:t>1021 </a:t>
            </a:r>
            <a:r>
              <a:rPr lang="en-US" sz="2000" dirty="0">
                <a:solidFill>
                  <a:prstClr val="black"/>
                </a:solidFill>
              </a:rPr>
              <a:t>is scheduled to conclude on </a:t>
            </a:r>
            <a:r>
              <a:rPr lang="en-US" sz="2000" dirty="0" smtClean="0">
                <a:solidFill>
                  <a:prstClr val="black"/>
                </a:solidFill>
              </a:rPr>
              <a:t>10</a:t>
            </a:r>
            <a:r>
              <a:rPr lang="en-US" sz="2000" dirty="0" smtClean="0">
                <a:solidFill>
                  <a:prstClr val="black"/>
                </a:solidFill>
              </a:rPr>
              <a:t>/22/21 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</a:t>
            </a:r>
            <a:r>
              <a:rPr lang="en-US" sz="2000" dirty="0" smtClean="0">
                <a:solidFill>
                  <a:prstClr val="black"/>
                </a:solidFill>
              </a:rPr>
              <a:t>10</a:t>
            </a:r>
            <a:r>
              <a:rPr lang="en-US" sz="2000" dirty="0" smtClean="0">
                <a:solidFill>
                  <a:prstClr val="black"/>
                </a:solidFill>
              </a:rPr>
              <a:t>/29/21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 smtClean="0"/>
              <a:t>Retail Market Subcommittee</a:t>
            </a:r>
            <a:endParaRPr lang="en-US" sz="900" b="1" dirty="0"/>
          </a:p>
          <a:p>
            <a:pPr algn="r"/>
            <a:r>
              <a:rPr lang="en-US" sz="900" dirty="0" smtClean="0"/>
              <a:t>07/13/21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2358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5833</TotalTime>
  <Words>111</Words>
  <Application>Microsoft Office PowerPoint</Application>
  <PresentationFormat>On-screen Show (4:3)</PresentationFormat>
  <Paragraphs>26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0621 Details</vt:lpstr>
      <vt:lpstr>Flight 1021 Preview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193</cp:revision>
  <cp:lastPrinted>2016-01-21T20:53:15Z</cp:lastPrinted>
  <dcterms:created xsi:type="dcterms:W3CDTF">2016-01-21T15:20:31Z</dcterms:created>
  <dcterms:modified xsi:type="dcterms:W3CDTF">2021-07-02T18:10:32Z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