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E6DBF6-47D0-49A1-B3BE-132A00C7FA50}" v="1" dt="2021-07-01T15:33:29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42E6DBF6-47D0-49A1-B3BE-132A00C7FA50}"/>
    <pc:docChg chg="custSel modSld">
      <pc:chgData name="Katie Rich" userId="5e9684b8-063c-4aeb-98ff-468c96de35a9" providerId="ADAL" clId="{42E6DBF6-47D0-49A1-B3BE-132A00C7FA50}" dt="2021-07-01T15:33:55.926" v="628" actId="20577"/>
      <pc:docMkLst>
        <pc:docMk/>
      </pc:docMkLst>
      <pc:sldChg chg="modSp mod">
        <pc:chgData name="Katie Rich" userId="5e9684b8-063c-4aeb-98ff-468c96de35a9" providerId="ADAL" clId="{42E6DBF6-47D0-49A1-B3BE-132A00C7FA50}" dt="2021-07-01T15:33:55.926" v="628" actId="20577"/>
        <pc:sldMkLst>
          <pc:docMk/>
          <pc:sldMk cId="161441392" sldId="256"/>
        </pc:sldMkLst>
        <pc:spChg chg="mod">
          <ac:chgData name="Katie Rich" userId="5e9684b8-063c-4aeb-98ff-468c96de35a9" providerId="ADAL" clId="{42E6DBF6-47D0-49A1-B3BE-132A00C7FA50}" dt="2021-07-01T15:33:55.926" v="628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42E6DBF6-47D0-49A1-B3BE-132A00C7FA50}" dt="2021-07-01T15:33:31.221" v="626" actId="5793"/>
        <pc:sldMkLst>
          <pc:docMk/>
          <pc:sldMk cId="2973100125" sldId="274"/>
        </pc:sldMkLst>
        <pc:spChg chg="mod">
          <ac:chgData name="Katie Rich" userId="5e9684b8-063c-4aeb-98ff-468c96de35a9" providerId="ADAL" clId="{42E6DBF6-47D0-49A1-B3BE-132A00C7FA50}" dt="2021-07-01T15:11:00.301" v="21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42E6DBF6-47D0-49A1-B3BE-132A00C7FA50}" dt="2021-07-01T15:33:31.221" v="626" actId="5793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Katie Rich" userId="5e9684b8-063c-4aeb-98ff-468c96de35a9" providerId="ADAL" clId="{42E6DBF6-47D0-49A1-B3BE-132A00C7FA50}" dt="2021-07-01T15:22:21.106" v="322" actId="14"/>
        <pc:sldMkLst>
          <pc:docMk/>
          <pc:sldMk cId="2967009145" sldId="276"/>
        </pc:sldMkLst>
        <pc:spChg chg="mod">
          <ac:chgData name="Katie Rich" userId="5e9684b8-063c-4aeb-98ff-468c96de35a9" providerId="ADAL" clId="{42E6DBF6-47D0-49A1-B3BE-132A00C7FA50}" dt="2021-07-01T15:10:05.429" v="12" actId="20577"/>
          <ac:spMkLst>
            <pc:docMk/>
            <pc:sldMk cId="2967009145" sldId="276"/>
            <ac:spMk id="2" creationId="{40151896-9436-4084-AF8D-90447BB03860}"/>
          </ac:spMkLst>
        </pc:spChg>
        <pc:spChg chg="mod">
          <ac:chgData name="Katie Rich" userId="5e9684b8-063c-4aeb-98ff-468c96de35a9" providerId="ADAL" clId="{42E6DBF6-47D0-49A1-B3BE-132A00C7FA50}" dt="2021-07-01T15:22:21.106" v="322" actId="14"/>
          <ac:spMkLst>
            <pc:docMk/>
            <pc:sldMk cId="2967009145" sldId="276"/>
            <ac:spMk id="3" creationId="{72855240-F1CF-4CAA-8BED-FFDC09E573E6}"/>
          </ac:spMkLst>
        </pc:spChg>
      </pc:sldChg>
      <pc:sldChg chg="modSp mod">
        <pc:chgData name="Katie Rich" userId="5e9684b8-063c-4aeb-98ff-468c96de35a9" providerId="ADAL" clId="{42E6DBF6-47D0-49A1-B3BE-132A00C7FA50}" dt="2021-07-01T15:25:23.854" v="353" actId="20577"/>
        <pc:sldMkLst>
          <pc:docMk/>
          <pc:sldMk cId="2714779831" sldId="277"/>
        </pc:sldMkLst>
        <pc:spChg chg="mod">
          <ac:chgData name="Katie Rich" userId="5e9684b8-063c-4aeb-98ff-468c96de35a9" providerId="ADAL" clId="{42E6DBF6-47D0-49A1-B3BE-132A00C7FA50}" dt="2021-07-01T15:25:23.854" v="353" actId="20577"/>
          <ac:spMkLst>
            <pc:docMk/>
            <pc:sldMk cId="2714779831" sldId="277"/>
            <ac:spMk id="3" creationId="{748DAF82-D33D-4FA4-ABC4-D0AB502E9B1E}"/>
          </ac:spMkLst>
        </pc:spChg>
      </pc:sldChg>
      <pc:sldChg chg="modSp mod">
        <pc:chgData name="Katie Rich" userId="5e9684b8-063c-4aeb-98ff-468c96de35a9" providerId="ADAL" clId="{42E6DBF6-47D0-49A1-B3BE-132A00C7FA50}" dt="2021-07-01T15:32:32.446" v="622" actId="20577"/>
        <pc:sldMkLst>
          <pc:docMk/>
          <pc:sldMk cId="2520976960" sldId="278"/>
        </pc:sldMkLst>
        <pc:spChg chg="mod">
          <ac:chgData name="Katie Rich" userId="5e9684b8-063c-4aeb-98ff-468c96de35a9" providerId="ADAL" clId="{42E6DBF6-47D0-49A1-B3BE-132A00C7FA50}" dt="2021-07-01T15:32:32.446" v="622" actId="20577"/>
          <ac:spMkLst>
            <pc:docMk/>
            <pc:sldMk cId="2520976960" sldId="278"/>
            <ac:spMk id="3" creationId="{4C825859-F2CC-4717-B441-1C7EE53378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7, 2021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1896-9436-4084-AF8D-90447BB03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Emergency Conditions Item No. 51/86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55240-F1CF-4CAA-8BED-FFDC09E57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Review constraint management process during EEA3: How much generation was curtailed for congestion including GTCs during EEA3?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ERCOT provided an analysis on the amount of capacity curtailed by transmission constraints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included: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New methodology for calculating constraint curtailment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Comparison of monthly IRR Forecast report curtailment values to SCED curtailment values</a:t>
            </a:r>
          </a:p>
          <a:p>
            <a:pPr marL="566928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0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4AF4-EB12-4961-A8AE-F5E47BA1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OBDRR 026, Change Shadow Price Caps to Curves and Remove Shift Factor Threshold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AF82-D33D-4FA4-ABC4-D0AB502E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No further action from CMWG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5C6C0-75E3-4488-AEF4-9CD5621E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Granularity of Solar Production and Forecasts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5859-F2CC-4717-B441-1C7EE533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was a stakeholder proposal to provide more granular solar data given the increase in solar facilities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Currently, have defined wind regions and would like to do something similar for solar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 presentation on potential solar regions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There was a preference towards the option that provided 5 “forecast” regions due to the need to combine regions that did not have a threshold number of QSEs in the region</a:t>
            </a:r>
          </a:p>
        </p:txBody>
      </p:sp>
    </p:spTree>
    <p:extLst>
      <p:ext uri="{BB962C8B-B14F-4D97-AF65-F5344CB8AC3E}">
        <p14:creationId xmlns:p14="http://schemas.microsoft.com/office/powerpoint/2010/main" val="252097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July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Item No. 86 - Review constraint management process during EEA3: How much generation was curtailed for congestion including GTCs during EEA3?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Joint meeting with OWG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Spatial Granularity of Solar Production and Forecasts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14628</TotalTime>
  <Words>218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Retrospect</vt:lpstr>
      <vt:lpstr>Congestion Management Working Group</vt:lpstr>
      <vt:lpstr>TAC Emergency Conditions Item No. 51/86</vt:lpstr>
      <vt:lpstr>OBDRR 026, Change Shadow Price Caps to Curves and Remove Shift Factor Threshold </vt:lpstr>
      <vt:lpstr>Spatial Granularity of Solar Production and Forecasts</vt:lpstr>
      <vt:lpstr>Next Meeting: July 19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23</cp:revision>
  <dcterms:created xsi:type="dcterms:W3CDTF">2019-09-10T19:44:15Z</dcterms:created>
  <dcterms:modified xsi:type="dcterms:W3CDTF">2021-07-01T15:34:00Z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