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96" d="100"/>
          <a:sy n="96" d="100"/>
        </p:scale>
        <p:origin x="81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6/28/2021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6/28/2021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74457804"/>
              </p:ext>
            </p:extLst>
          </p:nvPr>
        </p:nvGraphicFramePr>
        <p:xfrm>
          <a:off x="271346" y="914400"/>
          <a:ext cx="8534400" cy="422283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99723">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88467">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407171">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757194">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Revision Request(s) in progress internally at ERCOT.  Expected to be posted with IAs when ready.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No scheduled activity</a:t>
                      </a:r>
                    </a:p>
                  </a:txBody>
                  <a:tcPr/>
                </a:tc>
                <a:extLst>
                  <a:ext uri="{0D108BD9-81ED-4DB2-BD59-A6C34878D82A}">
                    <a16:rowId xmlns:a16="http://schemas.microsoft.com/office/drawing/2014/main" val="10005"/>
                  </a:ext>
                </a:extLst>
              </a:tr>
              <a:tr h="457262">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endorsed by PDCWG on 6/16/2021.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Whitepaper at ROS 7/8/2021 seeking endorsement</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840295" cy="276999"/>
          </a:xfrm>
          <a:prstGeom prst="rect">
            <a:avLst/>
          </a:prstGeom>
          <a:noFill/>
        </p:spPr>
        <p:txBody>
          <a:bodyPr wrap="none" rtlCol="0">
            <a:spAutoFit/>
          </a:bodyPr>
          <a:lstStyle/>
          <a:p>
            <a:r>
              <a:rPr lang="en-US" sz="1200" dirty="0">
                <a:solidFill>
                  <a:schemeClr val="tx1">
                    <a:lumMod val="50000"/>
                    <a:lumOff val="50000"/>
                  </a:schemeClr>
                </a:solidFill>
              </a:rPr>
              <a:t>July 2021</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840295" cy="276999"/>
          </a:xfrm>
          <a:prstGeom prst="rect">
            <a:avLst/>
          </a:prstGeom>
          <a:noFill/>
        </p:spPr>
        <p:txBody>
          <a:bodyPr wrap="none" rtlCol="0">
            <a:spAutoFit/>
          </a:bodyPr>
          <a:lstStyle/>
          <a:p>
            <a:r>
              <a:rPr lang="en-US" sz="1200" dirty="0">
                <a:solidFill>
                  <a:schemeClr val="tx1">
                    <a:lumMod val="50000"/>
                    <a:lumOff val="50000"/>
                  </a:schemeClr>
                </a:solidFill>
              </a:rPr>
              <a:t>July 2021</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840295" cy="276999"/>
          </a:xfrm>
          <a:prstGeom prst="rect">
            <a:avLst/>
          </a:prstGeom>
          <a:noFill/>
        </p:spPr>
        <p:txBody>
          <a:bodyPr wrap="none" rtlCol="0">
            <a:spAutoFit/>
          </a:bodyPr>
          <a:lstStyle/>
          <a:p>
            <a:r>
              <a:rPr lang="en-US" sz="1200" dirty="0">
                <a:solidFill>
                  <a:schemeClr val="tx1">
                    <a:lumMod val="50000"/>
                    <a:lumOff val="50000"/>
                  </a:schemeClr>
                </a:solidFill>
              </a:rPr>
              <a:t>July 2021</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840295" cy="276999"/>
          </a:xfrm>
          <a:prstGeom prst="rect">
            <a:avLst/>
          </a:prstGeom>
          <a:noFill/>
        </p:spPr>
        <p:txBody>
          <a:bodyPr wrap="none" rtlCol="0">
            <a:spAutoFit/>
          </a:bodyPr>
          <a:lstStyle/>
          <a:p>
            <a:r>
              <a:rPr lang="en-US" sz="1200" dirty="0">
                <a:solidFill>
                  <a:schemeClr val="tx1">
                    <a:lumMod val="50000"/>
                    <a:lumOff val="50000"/>
                  </a:schemeClr>
                </a:solidFill>
              </a:rPr>
              <a:t>July 2021</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5940</TotalTime>
  <Words>1144</Words>
  <Application>Microsoft Office PowerPoint</Application>
  <PresentationFormat>On-screen Show (4:3)</PresentationFormat>
  <Paragraphs>90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171</cp:revision>
  <cp:lastPrinted>2018-12-20T17:29:53Z</cp:lastPrinted>
  <dcterms:created xsi:type="dcterms:W3CDTF">2016-01-21T15:20:31Z</dcterms:created>
  <dcterms:modified xsi:type="dcterms:W3CDTF">2021-06-28T18:58:12Z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