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409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768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60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537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770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738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027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753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44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534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765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ADA2A-2026-417B-A5E0-A308D970A618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610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DWG Report to ROS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Sam Jung – DWG Chair</a:t>
            </a:r>
          </a:p>
          <a:p>
            <a:r>
              <a:rPr lang="en-US" dirty="0" smtClean="0"/>
              <a:t>July 8</a:t>
            </a:r>
            <a:r>
              <a:rPr lang="en-US" baseline="30000" dirty="0" smtClean="0"/>
              <a:t>th</a:t>
            </a:r>
            <a:r>
              <a:rPr lang="en-US" dirty="0" smtClean="0"/>
              <a:t>,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310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DWG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DWG WebEx meeting held on 6/24/2021</a:t>
            </a:r>
          </a:p>
          <a:p>
            <a:r>
              <a:rPr lang="en-US" dirty="0" smtClean="0"/>
              <a:t>TAC Item 30/NOGRR 226/Emergency Condition Item 121</a:t>
            </a:r>
            <a:endParaRPr lang="en-US" dirty="0"/>
          </a:p>
          <a:p>
            <a:pPr lvl="1"/>
            <a:r>
              <a:rPr lang="en-US" dirty="0" smtClean="0"/>
              <a:t>UFLS Threshold Adjustment</a:t>
            </a:r>
          </a:p>
        </p:txBody>
      </p:sp>
    </p:spTree>
    <p:extLst>
      <p:ext uri="{BB962C8B-B14F-4D97-AF65-F5344CB8AC3E}">
        <p14:creationId xmlns:p14="http://schemas.microsoft.com/office/powerpoint/2010/main" val="650684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Under-Frequency Load Shed (UFLS)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en-US" dirty="0" smtClean="0"/>
              <a:t>Current UFLS stages are:</a:t>
            </a:r>
          </a:p>
          <a:p>
            <a:r>
              <a:rPr lang="en-US" dirty="0" smtClean="0"/>
              <a:t>Stage 1 – 59.3 Hz</a:t>
            </a:r>
          </a:p>
          <a:p>
            <a:r>
              <a:rPr lang="en-US" dirty="0" smtClean="0"/>
              <a:t>Stage 2 – 58.9 Hz</a:t>
            </a:r>
          </a:p>
          <a:p>
            <a:r>
              <a:rPr lang="en-US" dirty="0" smtClean="0"/>
              <a:t>Stage 3 – 58.5 Hz</a:t>
            </a:r>
          </a:p>
          <a:p>
            <a:r>
              <a:rPr lang="en-US" dirty="0" smtClean="0"/>
              <a:t>NOGRR 226 proposes to raise the Stage 1 threshold to 59.4 Hz to align with generator tripping threshold</a:t>
            </a:r>
          </a:p>
        </p:txBody>
      </p:sp>
    </p:spTree>
    <p:extLst>
      <p:ext uri="{BB962C8B-B14F-4D97-AF65-F5344CB8AC3E}">
        <p14:creationId xmlns:p14="http://schemas.microsoft.com/office/powerpoint/2010/main" val="3183456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DWG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/>
          <a:lstStyle/>
          <a:p>
            <a:r>
              <a:rPr lang="en-US" dirty="0" smtClean="0"/>
              <a:t>DWG believes the threshold adjustment is not necessary</a:t>
            </a:r>
          </a:p>
          <a:p>
            <a:r>
              <a:rPr lang="en-US" dirty="0" smtClean="0"/>
              <a:t>Generator tripping during the winter storm was due to cold weather, not low frequency</a:t>
            </a:r>
          </a:p>
          <a:p>
            <a:r>
              <a:rPr lang="en-US" dirty="0" smtClean="0"/>
              <a:t>Raising the frequency threshold will have a significant impact on field operations</a:t>
            </a:r>
          </a:p>
          <a:p>
            <a:r>
              <a:rPr lang="en-US" dirty="0" smtClean="0"/>
              <a:t>UFLS is designed to be a safety-net, and the system should rely more on its natural inertia</a:t>
            </a:r>
          </a:p>
          <a:p>
            <a:r>
              <a:rPr lang="en-US" dirty="0"/>
              <a:t>DWG would like a clear understanding on exactly what is expected </a:t>
            </a:r>
            <a:r>
              <a:rPr lang="en-US" dirty="0" smtClean="0"/>
              <a:t>from DWG </a:t>
            </a:r>
            <a:r>
              <a:rPr lang="en-US" dirty="0"/>
              <a:t>(thoughts, studies</a:t>
            </a:r>
            <a:r>
              <a:rPr lang="en-US"/>
              <a:t>, </a:t>
            </a:r>
            <a:r>
              <a:rPr lang="en-US" smtClean="0"/>
              <a:t>etc.)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488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724</TotalTime>
  <Words>150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DWG Report to ROS</vt:lpstr>
      <vt:lpstr>DWG Update</vt:lpstr>
      <vt:lpstr>Under-Frequency Load Shed (UFLS)</vt:lpstr>
      <vt:lpstr>DWG Response</vt:lpstr>
    </vt:vector>
  </TitlesOfParts>
  <Company>Oncor Electric Delivery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DWG Report to ROS</dc:title>
  <dc:creator>Jung, Sam</dc:creator>
  <cp:lastModifiedBy>Jung, Sam</cp:lastModifiedBy>
  <cp:revision>28</cp:revision>
  <dcterms:created xsi:type="dcterms:W3CDTF">2021-02-24T20:47:36Z</dcterms:created>
  <dcterms:modified xsi:type="dcterms:W3CDTF">2021-07-01T18:54:12Z</dcterms:modified>
</cp:coreProperties>
</file>