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256" r:id="rId5"/>
    <p:sldId id="257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5D38"/>
    <a:srgbClr val="006272"/>
    <a:srgbClr val="002D72"/>
    <a:srgbClr val="9D2235"/>
    <a:srgbClr val="614B79"/>
    <a:srgbClr val="BFB800"/>
    <a:srgbClr val="FFC72C"/>
    <a:srgbClr val="840B55"/>
    <a:srgbClr val="AC4F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7710"/>
  </p:normalViewPr>
  <p:slideViewPr>
    <p:cSldViewPr snapToGrid="0" snapToObjects="1">
      <p:cViewPr varScale="1">
        <p:scale>
          <a:sx n="67" d="100"/>
          <a:sy n="67" d="100"/>
        </p:scale>
        <p:origin x="644" y="3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55" d="100"/>
          <a:sy n="155" d="100"/>
        </p:scale>
        <p:origin x="6544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0CB44C-8BE2-AD48-8DAE-063EFBA7C247}" type="datetimeFigureOut">
              <a:rPr lang="en-US" smtClean="0"/>
              <a:t>6/21/2021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592A3E-C8AF-884A-B502-67BFE84107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8804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150AB1C-31E6-B94D-A2EA-29921392A630}" type="datetimeFigureOut">
              <a:rPr lang="en-US" smtClean="0"/>
              <a:pPr/>
              <a:t>6/21/2021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8EAA170-969F-9F4C-81E5-8BB996D9D89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126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94310" indent="-194310" algn="l" defTabSz="914400" rtl="0" eaLnBrk="1" latinLnBrk="0" hangingPunct="1">
      <a:buFont typeface="Arial" panose="020B0604020202020204" pitchFamily="34" charset="0"/>
      <a:buChar char="•"/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377190" indent="-194310" algn="l" defTabSz="914400" rtl="0" eaLnBrk="1" latinLnBrk="0" hangingPunct="1">
      <a:buFont typeface="System Font Regular"/>
      <a:buChar char="–"/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603504" indent="-194310" algn="l" defTabSz="914400" rtl="0" eaLnBrk="1" latinLnBrk="0" hangingPunct="1">
      <a:buFont typeface="Wingdings" pitchFamily="2" charset="2"/>
      <a:buChar char="§"/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806450" indent="-182880" algn="l" defTabSz="914400" rtl="0" eaLnBrk="1" latinLnBrk="0" hangingPunct="1">
      <a:buFont typeface="Arial" panose="020B0604020202020204" pitchFamily="34" charset="0"/>
      <a:buChar char="•"/>
      <a:tabLst/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987552" indent="-182880" algn="l" defTabSz="914400" rtl="0" eaLnBrk="1" latinLnBrk="0" hangingPunct="1">
      <a:buFont typeface="System Font Regular"/>
      <a:buChar char="–"/>
      <a:tabLst>
        <a:tab pos="1193800" algn="l"/>
      </a:tabLst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5754781" y="3703430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E3DE6B7-6B69-104A-90F3-832B4AA6FF2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449084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F602EAA-AA51-3146-81C3-B66B17CE174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95965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A9005E9-DB1F-1442-8C2C-7D71C8E7D14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94300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0B4364C-4808-8C4C-AD8F-AB9468F6388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777120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Title – 5 words max recommended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Title – 5 words max recommended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658997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367439" y="124010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420229639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72937321-DA73-BC4E-BC80-DA40C3D8E42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989A7AC-A914-6E4D-9185-71663831AFF5}"/>
              </a:ext>
            </a:extLst>
          </p:cNvPr>
          <p:cNvCxnSpPr/>
          <p:nvPr userDrawn="1"/>
        </p:nvCxnSpPr>
        <p:spPr>
          <a:xfrm>
            <a:off x="367439" y="1240101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543E2B7C-E5AC-A74D-8A85-3332A9F5E72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3050AD5-699E-2F49-8F4B-3C57BB8A3D4C}"/>
              </a:ext>
            </a:extLst>
          </p:cNvPr>
          <p:cNvCxnSpPr/>
          <p:nvPr userDrawn="1"/>
        </p:nvCxnSpPr>
        <p:spPr>
          <a:xfrm>
            <a:off x="367439" y="124010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3947578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B48661FD-1B49-7541-B91B-8A790308389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49825C7-A93A-774B-9C5D-9F4A5280C290}"/>
              </a:ext>
            </a:extLst>
          </p:cNvPr>
          <p:cNvCxnSpPr/>
          <p:nvPr userDrawn="1"/>
        </p:nvCxnSpPr>
        <p:spPr>
          <a:xfrm>
            <a:off x="367439" y="1230269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9263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0972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5764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5754781" y="3701167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1386894C-5760-1A4F-949C-7093FDE86BB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6A6060A-57AD-454B-B31E-4BDBEC6E7961}"/>
              </a:ext>
            </a:extLst>
          </p:cNvPr>
          <p:cNvCxnSpPr/>
          <p:nvPr userDrawn="1"/>
        </p:nvCxnSpPr>
        <p:spPr>
          <a:xfrm>
            <a:off x="367439" y="1230269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3828482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38793F9-BC5E-D74A-9603-149244E3FC1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C707B12-1A5F-4A45-9AA5-8A16AF0A2B46}"/>
              </a:ext>
            </a:extLst>
          </p:cNvPr>
          <p:cNvCxnSpPr/>
          <p:nvPr userDrawn="1"/>
        </p:nvCxnSpPr>
        <p:spPr>
          <a:xfrm>
            <a:off x="367439" y="1228326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548040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904304B-72E1-BA4E-8B8F-38B32468DE0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AC7B511-CA2B-834B-B607-2C647A944EBC}"/>
              </a:ext>
            </a:extLst>
          </p:cNvPr>
          <p:cNvCxnSpPr/>
          <p:nvPr userDrawn="1"/>
        </p:nvCxnSpPr>
        <p:spPr>
          <a:xfrm>
            <a:off x="367439" y="122832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6202702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367439" y="1240101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367439" y="1240101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5754781" y="3703430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5754781" y="3703430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Wirtz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Spillway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Whitecap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52B8520-58DF-C84D-A0EF-ED05B6A81883}"/>
              </a:ext>
            </a:extLst>
          </p:cNvPr>
          <p:cNvCxnSpPr/>
          <p:nvPr userDrawn="1"/>
        </p:nvCxnSpPr>
        <p:spPr>
          <a:xfrm>
            <a:off x="367439" y="328062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C1038BC-18B6-A34D-AB10-0FFE5A12CFC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FC141B1-8EF3-9343-8966-E2E25967A084}"/>
              </a:ext>
            </a:extLst>
          </p:cNvPr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5777327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213500B-D14F-374E-A51E-597272DB627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1532E8B-8375-6A4D-8547-130AC595589C}"/>
              </a:ext>
            </a:extLst>
          </p:cNvPr>
          <p:cNvCxnSpPr/>
          <p:nvPr userDrawn="1"/>
        </p:nvCxnSpPr>
        <p:spPr>
          <a:xfrm>
            <a:off x="367439" y="3282918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8437368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D1AF1F45-6A35-5247-B9BC-96250D30E9D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30B4FF9-0EC4-3A43-9077-74208B6B4AA4}"/>
              </a:ext>
            </a:extLst>
          </p:cNvPr>
          <p:cNvCxnSpPr/>
          <p:nvPr userDrawn="1"/>
        </p:nvCxnSpPr>
        <p:spPr>
          <a:xfrm>
            <a:off x="367439" y="3282918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25717963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23EF7BA-9AE7-BD41-B3D8-DA19ED02993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38FBCA4-2C5F-6E40-AF65-D5217E127CDA}"/>
              </a:ext>
            </a:extLst>
          </p:cNvPr>
          <p:cNvCxnSpPr/>
          <p:nvPr userDrawn="1"/>
        </p:nvCxnSpPr>
        <p:spPr>
          <a:xfrm>
            <a:off x="365039" y="3282918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533335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8ED99AF-0D76-6D40-A47E-8B33970741C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60A7D3D-8CA4-0241-ABB2-10CA3D30F40C}"/>
              </a:ext>
            </a:extLst>
          </p:cNvPr>
          <p:cNvCxnSpPr/>
          <p:nvPr userDrawn="1"/>
        </p:nvCxnSpPr>
        <p:spPr>
          <a:xfrm>
            <a:off x="5754781" y="369108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tx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4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1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tx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946F36A-172A-9A41-AA0B-DA290E8674DA}"/>
              </a:ext>
            </a:extLst>
          </p:cNvPr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0AB78E57-98A5-9643-B097-24A7BD85519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583DEA6-2178-4643-927B-2922D88F7917}"/>
              </a:ext>
            </a:extLst>
          </p:cNvPr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60585159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5ECDCEB8-C6F7-A94C-B70E-B64EF39ACC0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F3FDC7F-7B77-EA49-B24E-74737DAD8E6A}"/>
              </a:ext>
            </a:extLst>
          </p:cNvPr>
          <p:cNvCxnSpPr/>
          <p:nvPr userDrawn="1"/>
        </p:nvCxnSpPr>
        <p:spPr>
          <a:xfrm>
            <a:off x="365039" y="328203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60438419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AC678C1-9AE7-4A41-B8E8-A38648F1627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DBD364B-7E0D-7D42-8FF6-19B3EE21AF3A}"/>
              </a:ext>
            </a:extLst>
          </p:cNvPr>
          <p:cNvCxnSpPr/>
          <p:nvPr userDrawn="1"/>
        </p:nvCxnSpPr>
        <p:spPr>
          <a:xfrm>
            <a:off x="365039" y="3282031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09885435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1DEDA3D4-9F51-0347-8F9E-221CBDCFEB6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39A795B-BBDA-894B-B3AE-2833109840A8}"/>
              </a:ext>
            </a:extLst>
          </p:cNvPr>
          <p:cNvCxnSpPr/>
          <p:nvPr userDrawn="1"/>
        </p:nvCxnSpPr>
        <p:spPr>
          <a:xfrm>
            <a:off x="365039" y="3282918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43293234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F768F5D-2F7F-EA4B-B043-897F818E925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0972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5764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D9FAE8F-87CC-EE4A-ABFE-F715AD295F2D}"/>
              </a:ext>
            </a:extLst>
          </p:cNvPr>
          <p:cNvCxnSpPr/>
          <p:nvPr userDrawn="1"/>
        </p:nvCxnSpPr>
        <p:spPr>
          <a:xfrm>
            <a:off x="5754781" y="3701167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4342800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1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2-5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2451E0DC-D67F-684A-9971-85B6061BFC3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81183CE-9FD8-F748-A818-B0ECD1F9FFB6}"/>
              </a:ext>
            </a:extLst>
          </p:cNvPr>
          <p:cNvCxnSpPr>
            <a:cxnSpLocks/>
          </p:cNvCxnSpPr>
          <p:nvPr userDrawn="1"/>
        </p:nvCxnSpPr>
        <p:spPr>
          <a:xfrm>
            <a:off x="5865756" y="5090885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  <p:extLst>
      <p:ext uri="{BB962C8B-B14F-4D97-AF65-F5344CB8AC3E}">
        <p14:creationId xmlns:p14="http://schemas.microsoft.com/office/powerpoint/2010/main" val="3371134133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EA0DB97-D251-234B-A20C-ED51D77C96F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0972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5764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8070F30-15CD-ED44-97A7-373C36A2C838}"/>
              </a:ext>
            </a:extLst>
          </p:cNvPr>
          <p:cNvCxnSpPr/>
          <p:nvPr userDrawn="1"/>
        </p:nvCxnSpPr>
        <p:spPr>
          <a:xfrm>
            <a:off x="5754781" y="3697450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5188503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7ACA43D3-D3C6-4644-9B3C-66ADD983A8C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9A7031A-776E-CB4B-8109-A88DCA218B8C}"/>
              </a:ext>
            </a:extLst>
          </p:cNvPr>
          <p:cNvCxnSpPr>
            <a:cxnSpLocks/>
          </p:cNvCxnSpPr>
          <p:nvPr userDrawn="1"/>
        </p:nvCxnSpPr>
        <p:spPr>
          <a:xfrm>
            <a:off x="5865756" y="5090885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  <p:extLst>
      <p:ext uri="{BB962C8B-B14F-4D97-AF65-F5344CB8AC3E}">
        <p14:creationId xmlns:p14="http://schemas.microsoft.com/office/powerpoint/2010/main" val="1830221827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5754781" y="3703430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5469A570-D99C-0546-9B75-E8556EBDC7E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BD7BA98-EF83-524A-9234-C22928999922}"/>
              </a:ext>
            </a:extLst>
          </p:cNvPr>
          <p:cNvCxnSpPr>
            <a:cxnSpLocks/>
          </p:cNvCxnSpPr>
          <p:nvPr userDrawn="1"/>
        </p:nvCxnSpPr>
        <p:spPr>
          <a:xfrm>
            <a:off x="5865756" y="5090885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086818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Spillwa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20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2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5754781" y="3703430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F7D644DF-6B78-9640-90B0-00A6F74FC50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C73C352-95F4-744F-99C8-E4075E2904DA}"/>
              </a:ext>
            </a:extLst>
          </p:cNvPr>
          <p:cNvCxnSpPr>
            <a:cxnSpLocks/>
          </p:cNvCxnSpPr>
          <p:nvPr userDrawn="1"/>
        </p:nvCxnSpPr>
        <p:spPr>
          <a:xfrm>
            <a:off x="5865756" y="5090885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  <p:extLst>
      <p:ext uri="{BB962C8B-B14F-4D97-AF65-F5344CB8AC3E}">
        <p14:creationId xmlns:p14="http://schemas.microsoft.com/office/powerpoint/2010/main" val="3397567644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Spillwa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2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Bluebonn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81E1FE5-23A6-274F-95DD-7624029BD24B}"/>
              </a:ext>
            </a:extLst>
          </p:cNvPr>
          <p:cNvCxnSpPr>
            <a:cxnSpLocks/>
          </p:cNvCxnSpPr>
          <p:nvPr userDrawn="1"/>
        </p:nvCxnSpPr>
        <p:spPr>
          <a:xfrm>
            <a:off x="2324627" y="5272118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2B25EA8-F67C-A24B-A2F5-453C6674FB7F}"/>
              </a:ext>
            </a:extLst>
          </p:cNvPr>
          <p:cNvCxnSpPr>
            <a:cxnSpLocks/>
          </p:cNvCxnSpPr>
          <p:nvPr userDrawn="1"/>
        </p:nvCxnSpPr>
        <p:spPr>
          <a:xfrm>
            <a:off x="5865755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1C7D0D0-49D4-E248-B0CE-D86470E58D27}"/>
              </a:ext>
            </a:extLst>
          </p:cNvPr>
          <p:cNvCxnSpPr>
            <a:cxnSpLocks/>
          </p:cNvCxnSpPr>
          <p:nvPr userDrawn="1"/>
        </p:nvCxnSpPr>
        <p:spPr>
          <a:xfrm>
            <a:off x="9433835" y="5283431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8FED5E57-3FDB-D240-A5D2-8E9A75C8113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66118A1-CA0E-1340-A83B-5FC0BDAA716D}"/>
              </a:ext>
            </a:extLst>
          </p:cNvPr>
          <p:cNvCxnSpPr>
            <a:cxnSpLocks/>
          </p:cNvCxnSpPr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59C6F91-D0AE-B143-87AB-04B78E3CA138}"/>
              </a:ext>
            </a:extLst>
          </p:cNvPr>
          <p:cNvCxnSpPr>
            <a:cxnSpLocks/>
          </p:cNvCxnSpPr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812CC66-7FE2-EE41-8183-B7061D273C22}"/>
              </a:ext>
            </a:extLst>
          </p:cNvPr>
          <p:cNvCxnSpPr>
            <a:cxnSpLocks/>
          </p:cNvCxnSpPr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332468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Whitecap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Whitecap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CC2E9C5-C722-1C4A-903D-DC380E09CB30}"/>
              </a:ext>
            </a:extLst>
          </p:cNvPr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DDF817D-7538-BA4F-9286-353F7206B07E}"/>
              </a:ext>
            </a:extLst>
          </p:cNvPr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63D5752-806F-DF4B-A807-7D2B9CC88B9F}"/>
              </a:ext>
            </a:extLst>
          </p:cNvPr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90628E2-0A22-6843-9C3C-AACDEECAD8F2}"/>
              </a:ext>
            </a:extLst>
          </p:cNvPr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B5ADA70B-528F-ED42-93D7-09C582F5B9C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51048D6-608C-6540-BA00-DCFF1B673088}"/>
              </a:ext>
            </a:extLst>
          </p:cNvPr>
          <p:cNvCxnSpPr>
            <a:cxnSpLocks/>
          </p:cNvCxnSpPr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DBB9468-6F24-E54A-AB78-3ED2C281081F}"/>
              </a:ext>
            </a:extLst>
          </p:cNvPr>
          <p:cNvCxnSpPr>
            <a:cxnSpLocks/>
          </p:cNvCxnSpPr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DFD1838-F767-5E4A-9B38-BEBC4902F39E}"/>
              </a:ext>
            </a:extLst>
          </p:cNvPr>
          <p:cNvCxnSpPr>
            <a:cxnSpLocks/>
          </p:cNvCxnSpPr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082EEED-E275-0E45-84E1-3A999300B5C3}"/>
              </a:ext>
            </a:extLst>
          </p:cNvPr>
          <p:cNvCxnSpPr>
            <a:cxnSpLocks/>
          </p:cNvCxnSpPr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3731726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88F52164-C0F1-8846-A435-1F2B7F5B3EA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2782AB1-9AAF-664D-B808-521E359E34F4}"/>
              </a:ext>
            </a:extLst>
          </p:cNvPr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F3BBEC6-71E3-E94B-ADEE-5D6CB2A6ACD1}"/>
              </a:ext>
            </a:extLst>
          </p:cNvPr>
          <p:cNvCxnSpPr/>
          <p:nvPr userDrawn="1"/>
        </p:nvCxnSpPr>
        <p:spPr>
          <a:xfrm>
            <a:off x="4410420" y="5285000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2753C04-AB62-194A-9E85-A3A4BAEFBF36}"/>
              </a:ext>
            </a:extLst>
          </p:cNvPr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B794615-5C8F-344E-AD23-F490CCD0D91E}"/>
              </a:ext>
            </a:extLst>
          </p:cNvPr>
          <p:cNvCxnSpPr/>
          <p:nvPr userDrawn="1"/>
        </p:nvCxnSpPr>
        <p:spPr>
          <a:xfrm>
            <a:off x="10231765" y="5285000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  <p:extLst>
      <p:ext uri="{BB962C8B-B14F-4D97-AF65-F5344CB8AC3E}">
        <p14:creationId xmlns:p14="http://schemas.microsoft.com/office/powerpoint/2010/main" val="3257353230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Whitecap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  <p:extLst>
      <p:ext uri="{BB962C8B-B14F-4D97-AF65-F5344CB8AC3E}">
        <p14:creationId xmlns:p14="http://schemas.microsoft.com/office/powerpoint/2010/main" val="1654196561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Whitecap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88CA9FA-8C85-A14D-A456-DF57E44ABCE6}"/>
              </a:ext>
            </a:extLst>
          </p:cNvPr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A6A3F0D-4270-FE42-AB9F-80FFCCD0BBD2}"/>
              </a:ext>
            </a:extLst>
          </p:cNvPr>
          <p:cNvCxnSpPr/>
          <p:nvPr userDrawn="1"/>
        </p:nvCxnSpPr>
        <p:spPr>
          <a:xfrm>
            <a:off x="4410420" y="5285000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895CC2C-775E-CF49-BCC0-B243C4CE7577}"/>
              </a:ext>
            </a:extLst>
          </p:cNvPr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18D85998-BC6C-BA44-8D0E-7279E433AE02}"/>
              </a:ext>
            </a:extLst>
          </p:cNvPr>
          <p:cNvCxnSpPr/>
          <p:nvPr userDrawn="1"/>
        </p:nvCxnSpPr>
        <p:spPr>
          <a:xfrm>
            <a:off x="10231765" y="5285000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  <p:extLst>
      <p:ext uri="{BB962C8B-B14F-4D97-AF65-F5344CB8AC3E}">
        <p14:creationId xmlns:p14="http://schemas.microsoft.com/office/powerpoint/2010/main" val="854590312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C5B509C-BAC5-A845-AB72-86A756103679}"/>
              </a:ext>
            </a:extLst>
          </p:cNvPr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C64E166-5E76-CD46-9CCD-0AF81B873856}"/>
              </a:ext>
            </a:extLst>
          </p:cNvPr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DF6DED4-FB59-554D-AD66-4E32A26EEC79}"/>
              </a:ext>
            </a:extLst>
          </p:cNvPr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26FD6FA-1454-864B-B798-A0C8F08DC5EF}"/>
              </a:ext>
            </a:extLst>
          </p:cNvPr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Bluebonne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4845CF6A-2A44-374A-8D3B-2623A7F2F41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93EE0A6-FD5B-664D-B37E-66CF27CB8434}"/>
              </a:ext>
            </a:extLst>
          </p:cNvPr>
          <p:cNvCxnSpPr>
            <a:cxnSpLocks/>
          </p:cNvCxnSpPr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96DADE3-0510-6E43-990C-D5222C84D5C8}"/>
              </a:ext>
            </a:extLst>
          </p:cNvPr>
          <p:cNvCxnSpPr>
            <a:cxnSpLocks/>
          </p:cNvCxnSpPr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0689726-DADD-6146-8D8D-EA2EDE9888B1}"/>
              </a:ext>
            </a:extLst>
          </p:cNvPr>
          <p:cNvCxnSpPr>
            <a:cxnSpLocks/>
          </p:cNvCxnSpPr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1836D91-B850-C34E-9806-541B78C8C9FE}"/>
              </a:ext>
            </a:extLst>
          </p:cNvPr>
          <p:cNvCxnSpPr>
            <a:cxnSpLocks/>
          </p:cNvCxnSpPr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  <p:extLst>
      <p:ext uri="{BB962C8B-B14F-4D97-AF65-F5344CB8AC3E}">
        <p14:creationId xmlns:p14="http://schemas.microsoft.com/office/powerpoint/2010/main" val="2988975175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Whitecap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Whitecap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Aqua-F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B29170F-9C92-3B44-9D53-11236CBB608D}"/>
              </a:ext>
            </a:extLst>
          </p:cNvPr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50BCEBA-8C26-5C47-B161-BBC2B22DCD2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2228754790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5210B581-3A33-A449-A358-88FF18203A1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1422322548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9A2CAEDB-9FC7-8A43-891D-E24DAB12E55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2593123407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F18960EB-C8EB-E948-B738-EAAD704AF1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1940038228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Multicolor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D8A0B54A-6786-774E-8D4B-1924352B6D4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</p:spTree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Aqua-Fer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1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3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5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00F83290-14F9-D442-9799-9079EF15BD1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Gideon Gree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1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3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5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9996F783-4BE5-CE49-BA63-8D59F3A9090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Thermal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1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3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5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4D517E85-9CA7-034F-9FB3-FD01320A59D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Volcanic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1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3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5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371DDE4D-0D7D-C84F-BE39-89E9C44A74F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Wirtz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1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3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5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96A6080B-285B-0440-BCC7-3C870713D09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Multicolor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6EF3F69B-992F-BA44-A80C-34A8806E486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1934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1" name="Subtitle 2">
            <a:extLst>
              <a:ext uri="{FF2B5EF4-FFF2-40B4-BE49-F238E27FC236}">
                <a16:creationId xmlns:a16="http://schemas.microsoft.com/office/drawing/2014/main" id="{61E620D7-B1F1-E348-935F-C3B2B1A96AC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Aqua-Fer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D6A03834-44F9-1A4D-9BFA-1C1501E0E19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Gideon Gree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7C94D7B3-0232-0C48-A160-845D9109756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Volcanic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C9C36057-B1B9-8547-9A36-C791A7F49EF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Wirtz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7B383675-6B9D-B845-AC31-24EA499A787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260710914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0B76CF3-ADC9-1642-BF86-74C5363A4E1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727240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DFB5972-5B82-9C44-B904-8A08A908754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208BAA7-2D4A-6C4B-B9B1-588A6ED663F7}"/>
              </a:ext>
            </a:extLst>
          </p:cNvPr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318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A31FF36-C725-7F42-8ADD-0F4AFA08A7A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3235364075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F44F713-205E-6F48-A707-F0B2E8ED464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342432681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07A8CD1-7809-D84E-9C13-0CBA5D226B1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2141040893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E8FB608-6C3F-034E-8B9B-01FBC8BA665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1346694199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35E2AF0-B68C-A84D-883A-F56F810C6DD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3835322331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B424CAB-08DF-8E45-9334-B8B1615BA33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043438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CAE3C80-60AD-C341-B37C-7392A666154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9484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2199CDE8-5037-D744-B63A-90F5D0F149E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53407BF-483B-5440-A32E-A36B58F39AB6}"/>
              </a:ext>
            </a:extLst>
          </p:cNvPr>
          <p:cNvCxnSpPr/>
          <p:nvPr userDrawn="1"/>
        </p:nvCxnSpPr>
        <p:spPr>
          <a:xfrm>
            <a:off x="365039" y="3694729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9109497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BFFCD94-3A3A-554E-8925-10E786DF9F5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316821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3B828D2-815D-A743-B42E-C1EC9926E05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556442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D76F0FC-445F-EB45-9FC8-1D17AD764AD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328469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965854D-B5FE-F24D-B2E0-0ADBA3E2999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735624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691718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002F0A0-2C64-1949-81F2-704FFB3D4DF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285933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B25B3C-FBE9-484F-A1D6-E09A6F38E0F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612979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6F263EA-DB1E-CD4D-B1E8-64C0F5871E5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5157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/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EA1F024-964B-F846-98B6-DEB81BDC00D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343171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8DF5DA9-BEA3-424B-BA95-1B419BF164C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332578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9D63ACE-FD72-2C4A-86EB-5DB63789C40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836771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77664A0-9A7C-5D4E-8D6C-AC7488BD5C15}"/>
              </a:ext>
            </a:extLst>
          </p:cNvPr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215037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6980116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ull Page Photo with Log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2">
            <a:extLst>
              <a:ext uri="{FF2B5EF4-FFF2-40B4-BE49-F238E27FC236}">
                <a16:creationId xmlns:a16="http://schemas.microsoft.com/office/drawing/2014/main" id="{95AEA2A6-86D7-5E44-A399-21DD8F05B09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6EF1D07-DE20-CA41-9454-25F29B23DD4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6000" y="2476500"/>
            <a:ext cx="5074920" cy="1883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939580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ull Page Photo with Log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2">
            <a:extLst>
              <a:ext uri="{FF2B5EF4-FFF2-40B4-BE49-F238E27FC236}">
                <a16:creationId xmlns:a16="http://schemas.microsoft.com/office/drawing/2014/main" id="{CD8D3373-A0FA-1147-A5F5-2D193FBFE36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DBD98FC-E254-474B-AB8A-A890E5C8574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6000" y="2476500"/>
            <a:ext cx="5074920" cy="1883664"/>
          </a:xfrm>
          <a:prstGeom prst="rect">
            <a:avLst/>
          </a:prstGeom>
          <a:effectLst>
            <a:outerShdw blurRad="190500" algn="ctr" rotWithShape="0">
              <a:prstClr val="black">
                <a:alpha val="1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09011258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ull Page Photo with Log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2">
            <a:extLst>
              <a:ext uri="{FF2B5EF4-FFF2-40B4-BE49-F238E27FC236}">
                <a16:creationId xmlns:a16="http://schemas.microsoft.com/office/drawing/2014/main" id="{81D93BAF-D5B7-8144-962A-A2140E2FAAC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2002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825FC7A-FD13-4C42-A185-1FED363BF28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6000" y="2476500"/>
            <a:ext cx="5074920" cy="1883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7531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/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01560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F1186D9-5B1F-014D-8A39-F8AFFF37269A}"/>
              </a:ext>
            </a:extLst>
          </p:cNvPr>
          <p:cNvCxnSpPr/>
          <p:nvPr userDrawn="1"/>
        </p:nvCxnSpPr>
        <p:spPr>
          <a:xfrm>
            <a:off x="5754781" y="3230057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D0819FF-A4DD-EC41-98AF-E9066C22ACBD}"/>
              </a:ext>
            </a:extLst>
          </p:cNvPr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F0C2FE0-5B0C-D948-95BB-AC84C87269B5}"/>
              </a:ext>
            </a:extLst>
          </p:cNvPr>
          <p:cNvCxnSpPr/>
          <p:nvPr userDrawn="1"/>
        </p:nvCxnSpPr>
        <p:spPr>
          <a:xfrm>
            <a:off x="365039" y="3693928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Pl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614B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Volcan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The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Sp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Gideon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15F72652-BCC9-3341-A937-36E2C18D1379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4A92E8C-2A72-1848-BD68-AF01FC583422}"/>
              </a:ext>
            </a:extLst>
          </p:cNvPr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084238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Pl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517DCB8-97BD-9C4E-8320-F9FF76ACB74E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614B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052706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Volcan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The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Sp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09D0507-C529-724C-8264-FED8F0DD031C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7A8BAA0-7BC2-A840-9C39-116EDA06EF30}"/>
              </a:ext>
            </a:extLst>
          </p:cNvPr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938858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Gideon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-1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-1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-1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670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29429FC-C92D-4C4A-989F-3573C144394F}"/>
              </a:ext>
            </a:extLst>
          </p:cNvPr>
          <p:cNvSpPr/>
          <p:nvPr userDrawn="1"/>
        </p:nvSpPr>
        <p:spPr>
          <a:xfrm>
            <a:off x="6095999" y="0"/>
            <a:ext cx="6096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468E5E4-FFA9-0644-9393-124AC92FDD7F}"/>
              </a:ext>
            </a:extLst>
          </p:cNvPr>
          <p:cNvCxnSpPr/>
          <p:nvPr userDrawn="1"/>
        </p:nvCxnSpPr>
        <p:spPr>
          <a:xfrm>
            <a:off x="8711963" y="2300176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-1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Pl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06B990F-3A3A-8D49-93A0-9C4BF05BD4D7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614B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8AA6FAE-8354-D949-9E61-B46D5745454E}"/>
              </a:ext>
            </a:extLst>
          </p:cNvPr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9453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Volcan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The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Sp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77A6A6C-9368-8448-A52F-2053BFC6B846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D7C95EB-E00E-EE41-93B8-B559B4E78FBD}"/>
              </a:ext>
            </a:extLst>
          </p:cNvPr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03885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Gideon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-1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5013A1D-3012-2E41-A233-1B14AA6778F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 marL="347663" indent="-347663">
              <a:tabLst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4488" y="5229039"/>
            <a:ext cx="1823024" cy="67665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BF21732-05C9-ED4E-861F-6A9733F8107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9F70083D-70C7-0144-B715-A0772EEAED6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48175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E342FC4-FC05-A943-B55F-E4C919449DA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Content Placeholder 9">
            <a:extLst>
              <a:ext uri="{FF2B5EF4-FFF2-40B4-BE49-F238E27FC236}">
                <a16:creationId xmlns:a16="http://schemas.microsoft.com/office/drawing/2014/main" id="{E25CE214-78DE-244A-AC1E-B392FEBB1D7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99303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6518C4A-F2E8-014F-8E5D-0BCC7233037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3140C873-2F96-BB48-A862-311DB5B377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24775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E2621A0-4889-1E49-87BE-9DD9FC78FF0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C1207BF8-418C-8348-9A30-50492B9A34D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82168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5090E38-9972-DF4B-A951-FEB02F7CEF1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9D1170D9-D8FB-8342-93CE-4877B8A4FD7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77210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0770B51-7F9B-CF43-A5D6-C19931F65F5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D1F4058-1045-0D42-9FD0-C1A9D2F331D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04872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9">
            <a:extLst>
              <a:ext uri="{FF2B5EF4-FFF2-40B4-BE49-F238E27FC236}">
                <a16:creationId xmlns:a16="http://schemas.microsoft.com/office/drawing/2014/main" id="{1DEB206E-5B39-3F42-912B-89F7333846B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ontent Placeholder 9">
            <a:extLst>
              <a:ext uri="{FF2B5EF4-FFF2-40B4-BE49-F238E27FC236}">
                <a16:creationId xmlns:a16="http://schemas.microsoft.com/office/drawing/2014/main" id="{41DA8ABE-F19F-8045-9B22-218EAB84B6C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27339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861D1D7-9E46-1D4F-B893-22164B7B619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0F307B7-A24A-DA4F-9CB7-BA7ACC3EB6F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9">
            <a:extLst>
              <a:ext uri="{FF2B5EF4-FFF2-40B4-BE49-F238E27FC236}">
                <a16:creationId xmlns:a16="http://schemas.microsoft.com/office/drawing/2014/main" id="{0445D45E-0D18-0A42-A233-893B94247D4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661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4488" y="5229039"/>
            <a:ext cx="1823024" cy="676654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3F435D-90DA-F34C-A4D8-908254C7CE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9">
            <a:extLst>
              <a:ext uri="{FF2B5EF4-FFF2-40B4-BE49-F238E27FC236}">
                <a16:creationId xmlns:a16="http://schemas.microsoft.com/office/drawing/2014/main" id="{B49D56C8-5F2D-894E-B229-F8A79EACF48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723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577C7F7-F96A-6341-99B1-3C9F3D49574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9">
            <a:extLst>
              <a:ext uri="{FF2B5EF4-FFF2-40B4-BE49-F238E27FC236}">
                <a16:creationId xmlns:a16="http://schemas.microsoft.com/office/drawing/2014/main" id="{2F5B9C8D-B186-0442-AFC5-C6ECE05C85CD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56304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C637EFA-7999-4A4C-98BE-C54B4B006F8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9">
            <a:extLst>
              <a:ext uri="{FF2B5EF4-FFF2-40B4-BE49-F238E27FC236}">
                <a16:creationId xmlns:a16="http://schemas.microsoft.com/office/drawing/2014/main" id="{07FA2532-56FB-B94F-9A10-FA43A5F557D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16914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FB31733-71FB-E44E-8E0C-7F0C20A8735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BE7BB941-5F22-5141-BE18-DFF465A66645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81401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06AECD4-E450-6146-BCB5-E10CF65A7BD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9">
            <a:extLst>
              <a:ext uri="{FF2B5EF4-FFF2-40B4-BE49-F238E27FC236}">
                <a16:creationId xmlns:a16="http://schemas.microsoft.com/office/drawing/2014/main" id="{7203A225-80FA-C84B-9916-C4660163652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3266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/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Content Placeholder 9">
            <a:extLst>
              <a:ext uri="{FF2B5EF4-FFF2-40B4-BE49-F238E27FC236}">
                <a16:creationId xmlns:a16="http://schemas.microsoft.com/office/drawing/2014/main" id="{DE75F202-EDEA-5D45-8222-A2C752C02F1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/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D0DCC849-40C3-2F48-968E-BDA9BB25D8A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3053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D6FA48-EB0F-8A4F-AE80-A20D8DEF1AEF}"/>
              </a:ext>
            </a:extLst>
          </p:cNvPr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30823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00029A5-B1AF-0B48-A501-B9B29BE347FE}"/>
              </a:ext>
            </a:extLst>
          </p:cNvPr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583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7" Type="http://schemas.openxmlformats.org/officeDocument/2006/relationships/slideLayout" Target="../slideLayouts/slideLayout117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63" Type="http://schemas.openxmlformats.org/officeDocument/2006/relationships/slideLayout" Target="../slideLayouts/slideLayout63.xml"/><Relationship Id="rId84" Type="http://schemas.openxmlformats.org/officeDocument/2006/relationships/slideLayout" Target="../slideLayouts/slideLayout84.xml"/><Relationship Id="rId138" Type="http://schemas.openxmlformats.org/officeDocument/2006/relationships/slideLayout" Target="../slideLayouts/slideLayout138.xml"/><Relationship Id="rId159" Type="http://schemas.openxmlformats.org/officeDocument/2006/relationships/slideLayout" Target="../slideLayouts/slideLayout159.xml"/><Relationship Id="rId170" Type="http://schemas.openxmlformats.org/officeDocument/2006/relationships/slideLayout" Target="../slideLayouts/slideLayout170.xml"/><Relationship Id="rId191" Type="http://schemas.openxmlformats.org/officeDocument/2006/relationships/slideLayout" Target="../slideLayouts/slideLayout191.xml"/><Relationship Id="rId205" Type="http://schemas.openxmlformats.org/officeDocument/2006/relationships/slideLayout" Target="../slideLayouts/slideLayout205.xml"/><Relationship Id="rId226" Type="http://schemas.openxmlformats.org/officeDocument/2006/relationships/slideLayout" Target="../slideLayouts/slideLayout226.xml"/><Relationship Id="rId247" Type="http://schemas.openxmlformats.org/officeDocument/2006/relationships/slideLayout" Target="../slideLayouts/slideLayout247.xml"/><Relationship Id="rId107" Type="http://schemas.openxmlformats.org/officeDocument/2006/relationships/slideLayout" Target="../slideLayouts/slideLayout107.xml"/><Relationship Id="rId268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53" Type="http://schemas.openxmlformats.org/officeDocument/2006/relationships/slideLayout" Target="../slideLayouts/slideLayout53.xml"/><Relationship Id="rId74" Type="http://schemas.openxmlformats.org/officeDocument/2006/relationships/slideLayout" Target="../slideLayouts/slideLayout74.xml"/><Relationship Id="rId128" Type="http://schemas.openxmlformats.org/officeDocument/2006/relationships/slideLayout" Target="../slideLayouts/slideLayout128.xml"/><Relationship Id="rId149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5.xml"/><Relationship Id="rId95" Type="http://schemas.openxmlformats.org/officeDocument/2006/relationships/slideLayout" Target="../slideLayouts/slideLayout95.xml"/><Relationship Id="rId160" Type="http://schemas.openxmlformats.org/officeDocument/2006/relationships/slideLayout" Target="../slideLayouts/slideLayout160.xml"/><Relationship Id="rId181" Type="http://schemas.openxmlformats.org/officeDocument/2006/relationships/slideLayout" Target="../slideLayouts/slideLayout181.xml"/><Relationship Id="rId216" Type="http://schemas.openxmlformats.org/officeDocument/2006/relationships/slideLayout" Target="../slideLayouts/slideLayout216.xml"/><Relationship Id="rId237" Type="http://schemas.openxmlformats.org/officeDocument/2006/relationships/slideLayout" Target="../slideLayouts/slideLayout237.xml"/><Relationship Id="rId258" Type="http://schemas.openxmlformats.org/officeDocument/2006/relationships/slideLayout" Target="../slideLayouts/slideLayout258.xml"/><Relationship Id="rId22" Type="http://schemas.openxmlformats.org/officeDocument/2006/relationships/slideLayout" Target="../slideLayouts/slideLayout22.xml"/><Relationship Id="rId43" Type="http://schemas.openxmlformats.org/officeDocument/2006/relationships/slideLayout" Target="../slideLayouts/slideLayout43.xml"/><Relationship Id="rId64" Type="http://schemas.openxmlformats.org/officeDocument/2006/relationships/slideLayout" Target="../slideLayouts/slideLayout64.xml"/><Relationship Id="rId118" Type="http://schemas.openxmlformats.org/officeDocument/2006/relationships/slideLayout" Target="../slideLayouts/slideLayout118.xml"/><Relationship Id="rId139" Type="http://schemas.openxmlformats.org/officeDocument/2006/relationships/slideLayout" Target="../slideLayouts/slideLayout139.xml"/><Relationship Id="rId85" Type="http://schemas.openxmlformats.org/officeDocument/2006/relationships/slideLayout" Target="../slideLayouts/slideLayout85.xml"/><Relationship Id="rId150" Type="http://schemas.openxmlformats.org/officeDocument/2006/relationships/slideLayout" Target="../slideLayouts/slideLayout150.xml"/><Relationship Id="rId171" Type="http://schemas.openxmlformats.org/officeDocument/2006/relationships/slideLayout" Target="../slideLayouts/slideLayout171.xml"/><Relationship Id="rId192" Type="http://schemas.openxmlformats.org/officeDocument/2006/relationships/slideLayout" Target="../slideLayouts/slideLayout192.xml"/><Relationship Id="rId206" Type="http://schemas.openxmlformats.org/officeDocument/2006/relationships/slideLayout" Target="../slideLayouts/slideLayout206.xml"/><Relationship Id="rId227" Type="http://schemas.openxmlformats.org/officeDocument/2006/relationships/slideLayout" Target="../slideLayouts/slideLayout227.xml"/><Relationship Id="rId248" Type="http://schemas.openxmlformats.org/officeDocument/2006/relationships/slideLayout" Target="../slideLayouts/slideLayout248.xml"/><Relationship Id="rId12" Type="http://schemas.openxmlformats.org/officeDocument/2006/relationships/slideLayout" Target="../slideLayouts/slideLayout12.xml"/><Relationship Id="rId33" Type="http://schemas.openxmlformats.org/officeDocument/2006/relationships/slideLayout" Target="../slideLayouts/slideLayout33.xml"/><Relationship Id="rId108" Type="http://schemas.openxmlformats.org/officeDocument/2006/relationships/slideLayout" Target="../slideLayouts/slideLayout108.xml"/><Relationship Id="rId129" Type="http://schemas.openxmlformats.org/officeDocument/2006/relationships/slideLayout" Target="../slideLayouts/slideLayout129.xml"/><Relationship Id="rId54" Type="http://schemas.openxmlformats.org/officeDocument/2006/relationships/slideLayout" Target="../slideLayouts/slideLayout54.xml"/><Relationship Id="rId75" Type="http://schemas.openxmlformats.org/officeDocument/2006/relationships/slideLayout" Target="../slideLayouts/slideLayout75.xml"/><Relationship Id="rId96" Type="http://schemas.openxmlformats.org/officeDocument/2006/relationships/slideLayout" Target="../slideLayouts/slideLayout96.xml"/><Relationship Id="rId140" Type="http://schemas.openxmlformats.org/officeDocument/2006/relationships/slideLayout" Target="../slideLayouts/slideLayout140.xml"/><Relationship Id="rId161" Type="http://schemas.openxmlformats.org/officeDocument/2006/relationships/slideLayout" Target="../slideLayouts/slideLayout161.xml"/><Relationship Id="rId182" Type="http://schemas.openxmlformats.org/officeDocument/2006/relationships/slideLayout" Target="../slideLayouts/slideLayout182.xml"/><Relationship Id="rId217" Type="http://schemas.openxmlformats.org/officeDocument/2006/relationships/slideLayout" Target="../slideLayouts/slideLayout217.xml"/><Relationship Id="rId6" Type="http://schemas.openxmlformats.org/officeDocument/2006/relationships/slideLayout" Target="../slideLayouts/slideLayout6.xml"/><Relationship Id="rId238" Type="http://schemas.openxmlformats.org/officeDocument/2006/relationships/slideLayout" Target="../slideLayouts/slideLayout238.xml"/><Relationship Id="rId259" Type="http://schemas.openxmlformats.org/officeDocument/2006/relationships/slideLayout" Target="../slideLayouts/slideLayout259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49" Type="http://schemas.openxmlformats.org/officeDocument/2006/relationships/slideLayout" Target="../slideLayouts/slideLayout49.xml"/><Relationship Id="rId114" Type="http://schemas.openxmlformats.org/officeDocument/2006/relationships/slideLayout" Target="../slideLayouts/slideLayout114.xml"/><Relationship Id="rId119" Type="http://schemas.openxmlformats.org/officeDocument/2006/relationships/slideLayout" Target="../slideLayouts/slideLayout119.xml"/><Relationship Id="rId44" Type="http://schemas.openxmlformats.org/officeDocument/2006/relationships/slideLayout" Target="../slideLayouts/slideLayout44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81" Type="http://schemas.openxmlformats.org/officeDocument/2006/relationships/slideLayout" Target="../slideLayouts/slideLayout81.xml"/><Relationship Id="rId86" Type="http://schemas.openxmlformats.org/officeDocument/2006/relationships/slideLayout" Target="../slideLayouts/slideLayout86.xml"/><Relationship Id="rId130" Type="http://schemas.openxmlformats.org/officeDocument/2006/relationships/slideLayout" Target="../slideLayouts/slideLayout130.xml"/><Relationship Id="rId135" Type="http://schemas.openxmlformats.org/officeDocument/2006/relationships/slideLayout" Target="../slideLayouts/slideLayout135.xml"/><Relationship Id="rId151" Type="http://schemas.openxmlformats.org/officeDocument/2006/relationships/slideLayout" Target="../slideLayouts/slideLayout151.xml"/><Relationship Id="rId156" Type="http://schemas.openxmlformats.org/officeDocument/2006/relationships/slideLayout" Target="../slideLayouts/slideLayout156.xml"/><Relationship Id="rId177" Type="http://schemas.openxmlformats.org/officeDocument/2006/relationships/slideLayout" Target="../slideLayouts/slideLayout177.xml"/><Relationship Id="rId198" Type="http://schemas.openxmlformats.org/officeDocument/2006/relationships/slideLayout" Target="../slideLayouts/slideLayout198.xml"/><Relationship Id="rId172" Type="http://schemas.openxmlformats.org/officeDocument/2006/relationships/slideLayout" Target="../slideLayouts/slideLayout172.xml"/><Relationship Id="rId193" Type="http://schemas.openxmlformats.org/officeDocument/2006/relationships/slideLayout" Target="../slideLayouts/slideLayout193.xml"/><Relationship Id="rId202" Type="http://schemas.openxmlformats.org/officeDocument/2006/relationships/slideLayout" Target="../slideLayouts/slideLayout202.xml"/><Relationship Id="rId207" Type="http://schemas.openxmlformats.org/officeDocument/2006/relationships/slideLayout" Target="../slideLayouts/slideLayout207.xml"/><Relationship Id="rId223" Type="http://schemas.openxmlformats.org/officeDocument/2006/relationships/slideLayout" Target="../slideLayouts/slideLayout223.xml"/><Relationship Id="rId228" Type="http://schemas.openxmlformats.org/officeDocument/2006/relationships/slideLayout" Target="../slideLayouts/slideLayout228.xml"/><Relationship Id="rId244" Type="http://schemas.openxmlformats.org/officeDocument/2006/relationships/slideLayout" Target="../slideLayouts/slideLayout244.xml"/><Relationship Id="rId249" Type="http://schemas.openxmlformats.org/officeDocument/2006/relationships/slideLayout" Target="../slideLayouts/slideLayout24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109" Type="http://schemas.openxmlformats.org/officeDocument/2006/relationships/slideLayout" Target="../slideLayouts/slideLayout109.xml"/><Relationship Id="rId260" Type="http://schemas.openxmlformats.org/officeDocument/2006/relationships/slideLayout" Target="../slideLayouts/slideLayout260.xml"/><Relationship Id="rId265" Type="http://schemas.openxmlformats.org/officeDocument/2006/relationships/slideLayout" Target="../slideLayouts/slideLayout265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97" Type="http://schemas.openxmlformats.org/officeDocument/2006/relationships/slideLayout" Target="../slideLayouts/slideLayout97.xml"/><Relationship Id="rId104" Type="http://schemas.openxmlformats.org/officeDocument/2006/relationships/slideLayout" Target="../slideLayouts/slideLayout104.xml"/><Relationship Id="rId120" Type="http://schemas.openxmlformats.org/officeDocument/2006/relationships/slideLayout" Target="../slideLayouts/slideLayout120.xml"/><Relationship Id="rId125" Type="http://schemas.openxmlformats.org/officeDocument/2006/relationships/slideLayout" Target="../slideLayouts/slideLayout125.xml"/><Relationship Id="rId141" Type="http://schemas.openxmlformats.org/officeDocument/2006/relationships/slideLayout" Target="../slideLayouts/slideLayout141.xml"/><Relationship Id="rId146" Type="http://schemas.openxmlformats.org/officeDocument/2006/relationships/slideLayout" Target="../slideLayouts/slideLayout146.xml"/><Relationship Id="rId167" Type="http://schemas.openxmlformats.org/officeDocument/2006/relationships/slideLayout" Target="../slideLayouts/slideLayout167.xml"/><Relationship Id="rId188" Type="http://schemas.openxmlformats.org/officeDocument/2006/relationships/slideLayout" Target="../slideLayouts/slideLayout188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92" Type="http://schemas.openxmlformats.org/officeDocument/2006/relationships/slideLayout" Target="../slideLayouts/slideLayout92.xml"/><Relationship Id="rId162" Type="http://schemas.openxmlformats.org/officeDocument/2006/relationships/slideLayout" Target="../slideLayouts/slideLayout162.xml"/><Relationship Id="rId183" Type="http://schemas.openxmlformats.org/officeDocument/2006/relationships/slideLayout" Target="../slideLayouts/slideLayout183.xml"/><Relationship Id="rId213" Type="http://schemas.openxmlformats.org/officeDocument/2006/relationships/slideLayout" Target="../slideLayouts/slideLayout213.xml"/><Relationship Id="rId218" Type="http://schemas.openxmlformats.org/officeDocument/2006/relationships/slideLayout" Target="../slideLayouts/slideLayout218.xml"/><Relationship Id="rId234" Type="http://schemas.openxmlformats.org/officeDocument/2006/relationships/slideLayout" Target="../slideLayouts/slideLayout234.xml"/><Relationship Id="rId239" Type="http://schemas.openxmlformats.org/officeDocument/2006/relationships/slideLayout" Target="../slideLayouts/slideLayout239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50" Type="http://schemas.openxmlformats.org/officeDocument/2006/relationships/slideLayout" Target="../slideLayouts/slideLayout250.xml"/><Relationship Id="rId255" Type="http://schemas.openxmlformats.org/officeDocument/2006/relationships/slideLayout" Target="../slideLayouts/slideLayout255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87" Type="http://schemas.openxmlformats.org/officeDocument/2006/relationships/slideLayout" Target="../slideLayouts/slideLayout87.xml"/><Relationship Id="rId110" Type="http://schemas.openxmlformats.org/officeDocument/2006/relationships/slideLayout" Target="../slideLayouts/slideLayout110.xml"/><Relationship Id="rId115" Type="http://schemas.openxmlformats.org/officeDocument/2006/relationships/slideLayout" Target="../slideLayouts/slideLayout115.xml"/><Relationship Id="rId131" Type="http://schemas.openxmlformats.org/officeDocument/2006/relationships/slideLayout" Target="../slideLayouts/slideLayout131.xml"/><Relationship Id="rId136" Type="http://schemas.openxmlformats.org/officeDocument/2006/relationships/slideLayout" Target="../slideLayouts/slideLayout136.xml"/><Relationship Id="rId157" Type="http://schemas.openxmlformats.org/officeDocument/2006/relationships/slideLayout" Target="../slideLayouts/slideLayout157.xml"/><Relationship Id="rId178" Type="http://schemas.openxmlformats.org/officeDocument/2006/relationships/slideLayout" Target="../slideLayouts/slideLayout178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52" Type="http://schemas.openxmlformats.org/officeDocument/2006/relationships/slideLayout" Target="../slideLayouts/slideLayout152.xml"/><Relationship Id="rId173" Type="http://schemas.openxmlformats.org/officeDocument/2006/relationships/slideLayout" Target="../slideLayouts/slideLayout173.xml"/><Relationship Id="rId194" Type="http://schemas.openxmlformats.org/officeDocument/2006/relationships/slideLayout" Target="../slideLayouts/slideLayout194.xml"/><Relationship Id="rId199" Type="http://schemas.openxmlformats.org/officeDocument/2006/relationships/slideLayout" Target="../slideLayouts/slideLayout199.xml"/><Relationship Id="rId203" Type="http://schemas.openxmlformats.org/officeDocument/2006/relationships/slideLayout" Target="../slideLayouts/slideLayout203.xml"/><Relationship Id="rId208" Type="http://schemas.openxmlformats.org/officeDocument/2006/relationships/slideLayout" Target="../slideLayouts/slideLayout208.xml"/><Relationship Id="rId229" Type="http://schemas.openxmlformats.org/officeDocument/2006/relationships/slideLayout" Target="../slideLayouts/slideLayout229.xml"/><Relationship Id="rId19" Type="http://schemas.openxmlformats.org/officeDocument/2006/relationships/slideLayout" Target="../slideLayouts/slideLayout19.xml"/><Relationship Id="rId224" Type="http://schemas.openxmlformats.org/officeDocument/2006/relationships/slideLayout" Target="../slideLayouts/slideLayout224.xml"/><Relationship Id="rId240" Type="http://schemas.openxmlformats.org/officeDocument/2006/relationships/slideLayout" Target="../slideLayouts/slideLayout240.xml"/><Relationship Id="rId245" Type="http://schemas.openxmlformats.org/officeDocument/2006/relationships/slideLayout" Target="../slideLayouts/slideLayout245.xml"/><Relationship Id="rId261" Type="http://schemas.openxmlformats.org/officeDocument/2006/relationships/slideLayout" Target="../slideLayouts/slideLayout261.xml"/><Relationship Id="rId266" Type="http://schemas.openxmlformats.org/officeDocument/2006/relationships/slideLayout" Target="../slideLayouts/slideLayout266.xml"/><Relationship Id="rId14" Type="http://schemas.openxmlformats.org/officeDocument/2006/relationships/slideLayout" Target="../slideLayouts/slideLayout14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56" Type="http://schemas.openxmlformats.org/officeDocument/2006/relationships/slideLayout" Target="../slideLayouts/slideLayout56.xml"/><Relationship Id="rId77" Type="http://schemas.openxmlformats.org/officeDocument/2006/relationships/slideLayout" Target="../slideLayouts/slideLayout77.xml"/><Relationship Id="rId100" Type="http://schemas.openxmlformats.org/officeDocument/2006/relationships/slideLayout" Target="../slideLayouts/slideLayout100.xml"/><Relationship Id="rId105" Type="http://schemas.openxmlformats.org/officeDocument/2006/relationships/slideLayout" Target="../slideLayouts/slideLayout105.xml"/><Relationship Id="rId126" Type="http://schemas.openxmlformats.org/officeDocument/2006/relationships/slideLayout" Target="../slideLayouts/slideLayout126.xml"/><Relationship Id="rId147" Type="http://schemas.openxmlformats.org/officeDocument/2006/relationships/slideLayout" Target="../slideLayouts/slideLayout147.xml"/><Relationship Id="rId168" Type="http://schemas.openxmlformats.org/officeDocument/2006/relationships/slideLayout" Target="../slideLayouts/slideLayout16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93" Type="http://schemas.openxmlformats.org/officeDocument/2006/relationships/slideLayout" Target="../slideLayouts/slideLayout93.xml"/><Relationship Id="rId98" Type="http://schemas.openxmlformats.org/officeDocument/2006/relationships/slideLayout" Target="../slideLayouts/slideLayout98.xml"/><Relationship Id="rId121" Type="http://schemas.openxmlformats.org/officeDocument/2006/relationships/slideLayout" Target="../slideLayouts/slideLayout121.xml"/><Relationship Id="rId142" Type="http://schemas.openxmlformats.org/officeDocument/2006/relationships/slideLayout" Target="../slideLayouts/slideLayout142.xml"/><Relationship Id="rId163" Type="http://schemas.openxmlformats.org/officeDocument/2006/relationships/slideLayout" Target="../slideLayouts/slideLayout163.xml"/><Relationship Id="rId184" Type="http://schemas.openxmlformats.org/officeDocument/2006/relationships/slideLayout" Target="../slideLayouts/slideLayout184.xml"/><Relationship Id="rId189" Type="http://schemas.openxmlformats.org/officeDocument/2006/relationships/slideLayout" Target="../slideLayouts/slideLayout189.xml"/><Relationship Id="rId219" Type="http://schemas.openxmlformats.org/officeDocument/2006/relationships/slideLayout" Target="../slideLayouts/slideLayout219.xml"/><Relationship Id="rId3" Type="http://schemas.openxmlformats.org/officeDocument/2006/relationships/slideLayout" Target="../slideLayouts/slideLayout3.xml"/><Relationship Id="rId214" Type="http://schemas.openxmlformats.org/officeDocument/2006/relationships/slideLayout" Target="../slideLayouts/slideLayout214.xml"/><Relationship Id="rId230" Type="http://schemas.openxmlformats.org/officeDocument/2006/relationships/slideLayout" Target="../slideLayouts/slideLayout230.xml"/><Relationship Id="rId235" Type="http://schemas.openxmlformats.org/officeDocument/2006/relationships/slideLayout" Target="../slideLayouts/slideLayout235.xml"/><Relationship Id="rId251" Type="http://schemas.openxmlformats.org/officeDocument/2006/relationships/slideLayout" Target="../slideLayouts/slideLayout251.xml"/><Relationship Id="rId256" Type="http://schemas.openxmlformats.org/officeDocument/2006/relationships/slideLayout" Target="../slideLayouts/slideLayout256.xml"/><Relationship Id="rId25" Type="http://schemas.openxmlformats.org/officeDocument/2006/relationships/slideLayout" Target="../slideLayouts/slideLayout25.xml"/><Relationship Id="rId46" Type="http://schemas.openxmlformats.org/officeDocument/2006/relationships/slideLayout" Target="../slideLayouts/slideLayout46.xml"/><Relationship Id="rId67" Type="http://schemas.openxmlformats.org/officeDocument/2006/relationships/slideLayout" Target="../slideLayouts/slideLayout67.xml"/><Relationship Id="rId116" Type="http://schemas.openxmlformats.org/officeDocument/2006/relationships/slideLayout" Target="../slideLayouts/slideLayout116.xml"/><Relationship Id="rId137" Type="http://schemas.openxmlformats.org/officeDocument/2006/relationships/slideLayout" Target="../slideLayouts/slideLayout137.xml"/><Relationship Id="rId158" Type="http://schemas.openxmlformats.org/officeDocument/2006/relationships/slideLayout" Target="../slideLayouts/slideLayout158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62" Type="http://schemas.openxmlformats.org/officeDocument/2006/relationships/slideLayout" Target="../slideLayouts/slideLayout62.xml"/><Relationship Id="rId83" Type="http://schemas.openxmlformats.org/officeDocument/2006/relationships/slideLayout" Target="../slideLayouts/slideLayout83.xml"/><Relationship Id="rId88" Type="http://schemas.openxmlformats.org/officeDocument/2006/relationships/slideLayout" Target="../slideLayouts/slideLayout88.xml"/><Relationship Id="rId111" Type="http://schemas.openxmlformats.org/officeDocument/2006/relationships/slideLayout" Target="../slideLayouts/slideLayout111.xml"/><Relationship Id="rId132" Type="http://schemas.openxmlformats.org/officeDocument/2006/relationships/slideLayout" Target="../slideLayouts/slideLayout132.xml"/><Relationship Id="rId153" Type="http://schemas.openxmlformats.org/officeDocument/2006/relationships/slideLayout" Target="../slideLayouts/slideLayout153.xml"/><Relationship Id="rId174" Type="http://schemas.openxmlformats.org/officeDocument/2006/relationships/slideLayout" Target="../slideLayouts/slideLayout174.xml"/><Relationship Id="rId179" Type="http://schemas.openxmlformats.org/officeDocument/2006/relationships/slideLayout" Target="../slideLayouts/slideLayout179.xml"/><Relationship Id="rId195" Type="http://schemas.openxmlformats.org/officeDocument/2006/relationships/slideLayout" Target="../slideLayouts/slideLayout195.xml"/><Relationship Id="rId209" Type="http://schemas.openxmlformats.org/officeDocument/2006/relationships/slideLayout" Target="../slideLayouts/slideLayout209.xml"/><Relationship Id="rId190" Type="http://schemas.openxmlformats.org/officeDocument/2006/relationships/slideLayout" Target="../slideLayouts/slideLayout190.xml"/><Relationship Id="rId204" Type="http://schemas.openxmlformats.org/officeDocument/2006/relationships/slideLayout" Target="../slideLayouts/slideLayout204.xml"/><Relationship Id="rId220" Type="http://schemas.openxmlformats.org/officeDocument/2006/relationships/slideLayout" Target="../slideLayouts/slideLayout220.xml"/><Relationship Id="rId225" Type="http://schemas.openxmlformats.org/officeDocument/2006/relationships/slideLayout" Target="../slideLayouts/slideLayout225.xml"/><Relationship Id="rId241" Type="http://schemas.openxmlformats.org/officeDocument/2006/relationships/slideLayout" Target="../slideLayouts/slideLayout241.xml"/><Relationship Id="rId246" Type="http://schemas.openxmlformats.org/officeDocument/2006/relationships/slideLayout" Target="../slideLayouts/slideLayout246.xml"/><Relationship Id="rId267" Type="http://schemas.openxmlformats.org/officeDocument/2006/relationships/slideLayout" Target="../slideLayouts/slideLayout267.xml"/><Relationship Id="rId15" Type="http://schemas.openxmlformats.org/officeDocument/2006/relationships/slideLayout" Target="../slideLayouts/slideLayout15.xml"/><Relationship Id="rId36" Type="http://schemas.openxmlformats.org/officeDocument/2006/relationships/slideLayout" Target="../slideLayouts/slideLayout36.xml"/><Relationship Id="rId57" Type="http://schemas.openxmlformats.org/officeDocument/2006/relationships/slideLayout" Target="../slideLayouts/slideLayout57.xml"/><Relationship Id="rId106" Type="http://schemas.openxmlformats.org/officeDocument/2006/relationships/slideLayout" Target="../slideLayouts/slideLayout106.xml"/><Relationship Id="rId127" Type="http://schemas.openxmlformats.org/officeDocument/2006/relationships/slideLayout" Target="../slideLayouts/slideLayout127.xml"/><Relationship Id="rId262" Type="http://schemas.openxmlformats.org/officeDocument/2006/relationships/slideLayout" Target="../slideLayouts/slideLayout262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52" Type="http://schemas.openxmlformats.org/officeDocument/2006/relationships/slideLayout" Target="../slideLayouts/slideLayout52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94" Type="http://schemas.openxmlformats.org/officeDocument/2006/relationships/slideLayout" Target="../slideLayouts/slideLayout94.xml"/><Relationship Id="rId99" Type="http://schemas.openxmlformats.org/officeDocument/2006/relationships/slideLayout" Target="../slideLayouts/slideLayout99.xml"/><Relationship Id="rId101" Type="http://schemas.openxmlformats.org/officeDocument/2006/relationships/slideLayout" Target="../slideLayouts/slideLayout101.xml"/><Relationship Id="rId122" Type="http://schemas.openxmlformats.org/officeDocument/2006/relationships/slideLayout" Target="../slideLayouts/slideLayout122.xml"/><Relationship Id="rId143" Type="http://schemas.openxmlformats.org/officeDocument/2006/relationships/slideLayout" Target="../slideLayouts/slideLayout143.xml"/><Relationship Id="rId148" Type="http://schemas.openxmlformats.org/officeDocument/2006/relationships/slideLayout" Target="../slideLayouts/slideLayout148.xml"/><Relationship Id="rId164" Type="http://schemas.openxmlformats.org/officeDocument/2006/relationships/slideLayout" Target="../slideLayouts/slideLayout164.xml"/><Relationship Id="rId169" Type="http://schemas.openxmlformats.org/officeDocument/2006/relationships/slideLayout" Target="../slideLayouts/slideLayout169.xml"/><Relationship Id="rId185" Type="http://schemas.openxmlformats.org/officeDocument/2006/relationships/slideLayout" Target="../slideLayouts/slideLayout18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80" Type="http://schemas.openxmlformats.org/officeDocument/2006/relationships/slideLayout" Target="../slideLayouts/slideLayout180.xml"/><Relationship Id="rId210" Type="http://schemas.openxmlformats.org/officeDocument/2006/relationships/slideLayout" Target="../slideLayouts/slideLayout210.xml"/><Relationship Id="rId215" Type="http://schemas.openxmlformats.org/officeDocument/2006/relationships/slideLayout" Target="../slideLayouts/slideLayout215.xml"/><Relationship Id="rId236" Type="http://schemas.openxmlformats.org/officeDocument/2006/relationships/slideLayout" Target="../slideLayouts/slideLayout236.xml"/><Relationship Id="rId257" Type="http://schemas.openxmlformats.org/officeDocument/2006/relationships/slideLayout" Target="../slideLayouts/slideLayout257.xml"/><Relationship Id="rId26" Type="http://schemas.openxmlformats.org/officeDocument/2006/relationships/slideLayout" Target="../slideLayouts/slideLayout26.xml"/><Relationship Id="rId231" Type="http://schemas.openxmlformats.org/officeDocument/2006/relationships/slideLayout" Target="../slideLayouts/slideLayout231.xml"/><Relationship Id="rId252" Type="http://schemas.openxmlformats.org/officeDocument/2006/relationships/slideLayout" Target="../slideLayouts/slideLayout252.xml"/><Relationship Id="rId47" Type="http://schemas.openxmlformats.org/officeDocument/2006/relationships/slideLayout" Target="../slideLayouts/slideLayout47.xml"/><Relationship Id="rId68" Type="http://schemas.openxmlformats.org/officeDocument/2006/relationships/slideLayout" Target="../slideLayouts/slideLayout68.xml"/><Relationship Id="rId89" Type="http://schemas.openxmlformats.org/officeDocument/2006/relationships/slideLayout" Target="../slideLayouts/slideLayout89.xml"/><Relationship Id="rId112" Type="http://schemas.openxmlformats.org/officeDocument/2006/relationships/slideLayout" Target="../slideLayouts/slideLayout112.xml"/><Relationship Id="rId133" Type="http://schemas.openxmlformats.org/officeDocument/2006/relationships/slideLayout" Target="../slideLayouts/slideLayout133.xml"/><Relationship Id="rId154" Type="http://schemas.openxmlformats.org/officeDocument/2006/relationships/slideLayout" Target="../slideLayouts/slideLayout154.xml"/><Relationship Id="rId175" Type="http://schemas.openxmlformats.org/officeDocument/2006/relationships/slideLayout" Target="../slideLayouts/slideLayout175.xml"/><Relationship Id="rId196" Type="http://schemas.openxmlformats.org/officeDocument/2006/relationships/slideLayout" Target="../slideLayouts/slideLayout196.xml"/><Relationship Id="rId200" Type="http://schemas.openxmlformats.org/officeDocument/2006/relationships/slideLayout" Target="../slideLayouts/slideLayout200.xml"/><Relationship Id="rId16" Type="http://schemas.openxmlformats.org/officeDocument/2006/relationships/slideLayout" Target="../slideLayouts/slideLayout16.xml"/><Relationship Id="rId221" Type="http://schemas.openxmlformats.org/officeDocument/2006/relationships/slideLayout" Target="../slideLayouts/slideLayout221.xml"/><Relationship Id="rId242" Type="http://schemas.openxmlformats.org/officeDocument/2006/relationships/slideLayout" Target="../slideLayouts/slideLayout242.xml"/><Relationship Id="rId263" Type="http://schemas.openxmlformats.org/officeDocument/2006/relationships/slideLayout" Target="../slideLayouts/slideLayout263.xml"/><Relationship Id="rId37" Type="http://schemas.openxmlformats.org/officeDocument/2006/relationships/slideLayout" Target="../slideLayouts/slideLayout37.xml"/><Relationship Id="rId58" Type="http://schemas.openxmlformats.org/officeDocument/2006/relationships/slideLayout" Target="../slideLayouts/slideLayout58.xml"/><Relationship Id="rId79" Type="http://schemas.openxmlformats.org/officeDocument/2006/relationships/slideLayout" Target="../slideLayouts/slideLayout79.xml"/><Relationship Id="rId102" Type="http://schemas.openxmlformats.org/officeDocument/2006/relationships/slideLayout" Target="../slideLayouts/slideLayout102.xml"/><Relationship Id="rId123" Type="http://schemas.openxmlformats.org/officeDocument/2006/relationships/slideLayout" Target="../slideLayouts/slideLayout123.xml"/><Relationship Id="rId144" Type="http://schemas.openxmlformats.org/officeDocument/2006/relationships/slideLayout" Target="../slideLayouts/slideLayout144.xml"/><Relationship Id="rId90" Type="http://schemas.openxmlformats.org/officeDocument/2006/relationships/slideLayout" Target="../slideLayouts/slideLayout90.xml"/><Relationship Id="rId165" Type="http://schemas.openxmlformats.org/officeDocument/2006/relationships/slideLayout" Target="../slideLayouts/slideLayout165.xml"/><Relationship Id="rId186" Type="http://schemas.openxmlformats.org/officeDocument/2006/relationships/slideLayout" Target="../slideLayouts/slideLayout186.xml"/><Relationship Id="rId211" Type="http://schemas.openxmlformats.org/officeDocument/2006/relationships/slideLayout" Target="../slideLayouts/slideLayout211.xml"/><Relationship Id="rId232" Type="http://schemas.openxmlformats.org/officeDocument/2006/relationships/slideLayout" Target="../slideLayouts/slideLayout232.xml"/><Relationship Id="rId253" Type="http://schemas.openxmlformats.org/officeDocument/2006/relationships/slideLayout" Target="../slideLayouts/slideLayout253.xml"/><Relationship Id="rId27" Type="http://schemas.openxmlformats.org/officeDocument/2006/relationships/slideLayout" Target="../slideLayouts/slideLayout27.xml"/><Relationship Id="rId48" Type="http://schemas.openxmlformats.org/officeDocument/2006/relationships/slideLayout" Target="../slideLayouts/slideLayout48.xml"/><Relationship Id="rId69" Type="http://schemas.openxmlformats.org/officeDocument/2006/relationships/slideLayout" Target="../slideLayouts/slideLayout69.xml"/><Relationship Id="rId113" Type="http://schemas.openxmlformats.org/officeDocument/2006/relationships/slideLayout" Target="../slideLayouts/slideLayout113.xml"/><Relationship Id="rId134" Type="http://schemas.openxmlformats.org/officeDocument/2006/relationships/slideLayout" Target="../slideLayouts/slideLayout134.xml"/><Relationship Id="rId80" Type="http://schemas.openxmlformats.org/officeDocument/2006/relationships/slideLayout" Target="../slideLayouts/slideLayout80.xml"/><Relationship Id="rId155" Type="http://schemas.openxmlformats.org/officeDocument/2006/relationships/slideLayout" Target="../slideLayouts/slideLayout155.xml"/><Relationship Id="rId176" Type="http://schemas.openxmlformats.org/officeDocument/2006/relationships/slideLayout" Target="../slideLayouts/slideLayout176.xml"/><Relationship Id="rId197" Type="http://schemas.openxmlformats.org/officeDocument/2006/relationships/slideLayout" Target="../slideLayouts/slideLayout197.xml"/><Relationship Id="rId201" Type="http://schemas.openxmlformats.org/officeDocument/2006/relationships/slideLayout" Target="../slideLayouts/slideLayout201.xml"/><Relationship Id="rId222" Type="http://schemas.openxmlformats.org/officeDocument/2006/relationships/slideLayout" Target="../slideLayouts/slideLayout222.xml"/><Relationship Id="rId243" Type="http://schemas.openxmlformats.org/officeDocument/2006/relationships/slideLayout" Target="../slideLayouts/slideLayout243.xml"/><Relationship Id="rId264" Type="http://schemas.openxmlformats.org/officeDocument/2006/relationships/slideLayout" Target="../slideLayouts/slideLayout264.xml"/><Relationship Id="rId17" Type="http://schemas.openxmlformats.org/officeDocument/2006/relationships/slideLayout" Target="../slideLayouts/slideLayout17.xml"/><Relationship Id="rId38" Type="http://schemas.openxmlformats.org/officeDocument/2006/relationships/slideLayout" Target="../slideLayouts/slideLayout38.xml"/><Relationship Id="rId59" Type="http://schemas.openxmlformats.org/officeDocument/2006/relationships/slideLayout" Target="../slideLayouts/slideLayout59.xml"/><Relationship Id="rId103" Type="http://schemas.openxmlformats.org/officeDocument/2006/relationships/slideLayout" Target="../slideLayouts/slideLayout103.xml"/><Relationship Id="rId124" Type="http://schemas.openxmlformats.org/officeDocument/2006/relationships/slideLayout" Target="../slideLayouts/slideLayout124.xml"/><Relationship Id="rId70" Type="http://schemas.openxmlformats.org/officeDocument/2006/relationships/slideLayout" Target="../slideLayouts/slideLayout70.xml"/><Relationship Id="rId91" Type="http://schemas.openxmlformats.org/officeDocument/2006/relationships/slideLayout" Target="../slideLayouts/slideLayout91.xml"/><Relationship Id="rId145" Type="http://schemas.openxmlformats.org/officeDocument/2006/relationships/slideLayout" Target="../slideLayouts/slideLayout145.xml"/><Relationship Id="rId166" Type="http://schemas.openxmlformats.org/officeDocument/2006/relationships/slideLayout" Target="../slideLayouts/slideLayout166.xml"/><Relationship Id="rId187" Type="http://schemas.openxmlformats.org/officeDocument/2006/relationships/slideLayout" Target="../slideLayouts/slideLayout187.xml"/><Relationship Id="rId1" Type="http://schemas.openxmlformats.org/officeDocument/2006/relationships/slideLayout" Target="../slideLayouts/slideLayout1.xml"/><Relationship Id="rId212" Type="http://schemas.openxmlformats.org/officeDocument/2006/relationships/slideLayout" Target="../slideLayouts/slideLayout212.xml"/><Relationship Id="rId233" Type="http://schemas.openxmlformats.org/officeDocument/2006/relationships/slideLayout" Target="../slideLayouts/slideLayout233.xml"/><Relationship Id="rId254" Type="http://schemas.openxmlformats.org/officeDocument/2006/relationships/slideLayout" Target="../slideLayouts/slideLayout2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8941" y="542571"/>
            <a:ext cx="11654118" cy="7017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spAutoFit/>
          </a:bodyPr>
          <a:lstStyle/>
          <a:p>
            <a:r>
              <a:rPr lang="en-US" dirty="0"/>
              <a:t>Title – 5 words/1 line recommended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8941" y="1691155"/>
            <a:ext cx="11654118" cy="2010807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894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9859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966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800" r:id="rId2"/>
    <p:sldLayoutId id="2147483752" r:id="rId3"/>
    <p:sldLayoutId id="2147483753" r:id="rId4"/>
    <p:sldLayoutId id="2147483801" r:id="rId5"/>
    <p:sldLayoutId id="2147483802" r:id="rId6"/>
    <p:sldLayoutId id="2147483803" r:id="rId7"/>
    <p:sldLayoutId id="2147483755" r:id="rId8"/>
    <p:sldLayoutId id="2147483754" r:id="rId9"/>
    <p:sldLayoutId id="2147483865" r:id="rId10"/>
    <p:sldLayoutId id="2147483663" r:id="rId11"/>
    <p:sldLayoutId id="2147483866" r:id="rId12"/>
    <p:sldLayoutId id="2147483868" r:id="rId13"/>
    <p:sldLayoutId id="2147483867" r:id="rId14"/>
    <p:sldLayoutId id="2147483881" r:id="rId15"/>
    <p:sldLayoutId id="2147483882" r:id="rId16"/>
    <p:sldLayoutId id="2147483869" r:id="rId17"/>
    <p:sldLayoutId id="2147483660" r:id="rId18"/>
    <p:sldLayoutId id="2147483804" r:id="rId19"/>
    <p:sldLayoutId id="2147483694" r:id="rId20"/>
    <p:sldLayoutId id="2147483806" r:id="rId21"/>
    <p:sldLayoutId id="2147483870" r:id="rId22"/>
    <p:sldLayoutId id="2147483805" r:id="rId23"/>
    <p:sldLayoutId id="2147483883" r:id="rId24"/>
    <p:sldLayoutId id="2147483884" r:id="rId25"/>
    <p:sldLayoutId id="2147483813" r:id="rId26"/>
    <p:sldLayoutId id="2147483651" r:id="rId27"/>
    <p:sldLayoutId id="2147483702" r:id="rId28"/>
    <p:sldLayoutId id="2147483703" r:id="rId29"/>
    <p:sldLayoutId id="2147483807" r:id="rId30"/>
    <p:sldLayoutId id="2147483808" r:id="rId31"/>
    <p:sldLayoutId id="2147483809" r:id="rId32"/>
    <p:sldLayoutId id="2147483811" r:id="rId33"/>
    <p:sldLayoutId id="2147483810" r:id="rId34"/>
    <p:sldLayoutId id="2147483812" r:id="rId35"/>
    <p:sldLayoutId id="2147483693" r:id="rId36"/>
    <p:sldLayoutId id="2147483664" r:id="rId37"/>
    <p:sldLayoutId id="2147483759" r:id="rId38"/>
    <p:sldLayoutId id="2147483756" r:id="rId39"/>
    <p:sldLayoutId id="2147483666" r:id="rId40"/>
    <p:sldLayoutId id="2147483785" r:id="rId41"/>
    <p:sldLayoutId id="2147483815" r:id="rId42"/>
    <p:sldLayoutId id="2147483665" r:id="rId43"/>
    <p:sldLayoutId id="2147483814" r:id="rId44"/>
    <p:sldLayoutId id="2147483667" r:id="rId45"/>
    <p:sldLayoutId id="2147483669" r:id="rId46"/>
    <p:sldLayoutId id="2147483816" r:id="rId47"/>
    <p:sldLayoutId id="2147483668" r:id="rId48"/>
    <p:sldLayoutId id="2147483758" r:id="rId49"/>
    <p:sldLayoutId id="2147483757" r:id="rId50"/>
    <p:sldLayoutId id="2147483676" r:id="rId51"/>
    <p:sldLayoutId id="2147483677" r:id="rId52"/>
    <p:sldLayoutId id="2147483784" r:id="rId53"/>
    <p:sldLayoutId id="2147483681" r:id="rId54"/>
    <p:sldLayoutId id="2147483678" r:id="rId55"/>
    <p:sldLayoutId id="2147483885" r:id="rId56"/>
    <p:sldLayoutId id="2147483679" r:id="rId57"/>
    <p:sldLayoutId id="2147483887" r:id="rId58"/>
    <p:sldLayoutId id="2147483783" r:id="rId59"/>
    <p:sldLayoutId id="2147483781" r:id="rId60"/>
    <p:sldLayoutId id="2147483886" r:id="rId61"/>
    <p:sldLayoutId id="2147483782" r:id="rId62"/>
    <p:sldLayoutId id="2147483698" r:id="rId63"/>
    <p:sldLayoutId id="2147483675" r:id="rId64"/>
    <p:sldLayoutId id="2147483836" r:id="rId65"/>
    <p:sldLayoutId id="2147483837" r:id="rId66"/>
    <p:sldLayoutId id="2147483838" r:id="rId67"/>
    <p:sldLayoutId id="2147483839" r:id="rId68"/>
    <p:sldLayoutId id="2147483888" r:id="rId69"/>
    <p:sldLayoutId id="2147483840" r:id="rId70"/>
    <p:sldLayoutId id="2147483841" r:id="rId71"/>
    <p:sldLayoutId id="2147483889" r:id="rId72"/>
    <p:sldLayoutId id="2147483842" r:id="rId73"/>
    <p:sldLayoutId id="2147483844" r:id="rId74"/>
    <p:sldLayoutId id="2147483890" r:id="rId75"/>
    <p:sldLayoutId id="2147483843" r:id="rId76"/>
    <p:sldLayoutId id="2147483845" r:id="rId77"/>
    <p:sldLayoutId id="2147483846" r:id="rId78"/>
    <p:sldLayoutId id="2147483769" r:id="rId79"/>
    <p:sldLayoutId id="2147483904" r:id="rId80"/>
    <p:sldLayoutId id="2147483905" r:id="rId81"/>
    <p:sldLayoutId id="2147483906" r:id="rId82"/>
    <p:sldLayoutId id="2147483907" r:id="rId83"/>
    <p:sldLayoutId id="2147483902" r:id="rId84"/>
    <p:sldLayoutId id="2147483903" r:id="rId85"/>
    <p:sldLayoutId id="2147483770" r:id="rId86"/>
    <p:sldLayoutId id="2147483650" r:id="rId87"/>
    <p:sldLayoutId id="2147483697" r:id="rId88"/>
    <p:sldLayoutId id="2147483908" r:id="rId89"/>
    <p:sldLayoutId id="2147483910" r:id="rId90"/>
    <p:sldLayoutId id="2147483911" r:id="rId91"/>
    <p:sldLayoutId id="2147483909" r:id="rId92"/>
    <p:sldLayoutId id="2147483912" r:id="rId93"/>
    <p:sldLayoutId id="2147483913" r:id="rId94"/>
    <p:sldLayoutId id="2147483696" r:id="rId95"/>
    <p:sldLayoutId id="2147483695" r:id="rId96"/>
    <p:sldLayoutId id="2147483773" r:id="rId97"/>
    <p:sldLayoutId id="2147483875" r:id="rId98"/>
    <p:sldLayoutId id="2147483876" r:id="rId99"/>
    <p:sldLayoutId id="2147483877" r:id="rId100"/>
    <p:sldLayoutId id="2147483878" r:id="rId101"/>
    <p:sldLayoutId id="2147483880" r:id="rId102"/>
    <p:sldLayoutId id="2147483879" r:id="rId103"/>
    <p:sldLayoutId id="2147483774" r:id="rId104"/>
    <p:sldLayoutId id="2147483652" r:id="rId105"/>
    <p:sldLayoutId id="2147483922" r:id="rId106"/>
    <p:sldLayoutId id="2147483872" r:id="rId107"/>
    <p:sldLayoutId id="2147483923" r:id="rId108"/>
    <p:sldLayoutId id="2147483924" r:id="rId109"/>
    <p:sldLayoutId id="2147483925" r:id="rId110"/>
    <p:sldLayoutId id="2147483926" r:id="rId111"/>
    <p:sldLayoutId id="2147483927" r:id="rId112"/>
    <p:sldLayoutId id="2147483873" r:id="rId113"/>
    <p:sldLayoutId id="2147483874" r:id="rId114"/>
    <p:sldLayoutId id="2147483966" r:id="rId115"/>
    <p:sldLayoutId id="2147483960" r:id="rId116"/>
    <p:sldLayoutId id="2147483959" r:id="rId117"/>
    <p:sldLayoutId id="2147483961" r:id="rId118"/>
    <p:sldLayoutId id="2147483962" r:id="rId119"/>
    <p:sldLayoutId id="2147483963" r:id="rId120"/>
    <p:sldLayoutId id="2147483958" r:id="rId121"/>
    <p:sldLayoutId id="2147483964" r:id="rId122"/>
    <p:sldLayoutId id="2147483965" r:id="rId123"/>
    <p:sldLayoutId id="2147483967" r:id="rId124"/>
    <p:sldLayoutId id="2147483968" r:id="rId125"/>
    <p:sldLayoutId id="2147483969" r:id="rId126"/>
    <p:sldLayoutId id="2147483970" r:id="rId127"/>
    <p:sldLayoutId id="2147483971" r:id="rId128"/>
    <p:sldLayoutId id="2147483972" r:id="rId129"/>
    <p:sldLayoutId id="2147483973" r:id="rId130"/>
    <p:sldLayoutId id="2147483974" r:id="rId131"/>
    <p:sldLayoutId id="2147483975" r:id="rId132"/>
    <p:sldLayoutId id="2147483701" r:id="rId133"/>
    <p:sldLayoutId id="2147483799" r:id="rId134"/>
    <p:sldLayoutId id="2147483793" r:id="rId135"/>
    <p:sldLayoutId id="2147483892" r:id="rId136"/>
    <p:sldLayoutId id="2147483891" r:id="rId137"/>
    <p:sldLayoutId id="2147483893" r:id="rId138"/>
    <p:sldLayoutId id="2147483894" r:id="rId139"/>
    <p:sldLayoutId id="2147483700" r:id="rId140"/>
    <p:sldLayoutId id="2147483699" r:id="rId141"/>
    <p:sldLayoutId id="2147483794" r:id="rId142"/>
    <p:sldLayoutId id="2147483798" r:id="rId143"/>
    <p:sldLayoutId id="2147483795" r:id="rId144"/>
    <p:sldLayoutId id="2147483914" r:id="rId145"/>
    <p:sldLayoutId id="2147483916" r:id="rId146"/>
    <p:sldLayoutId id="2147483915" r:id="rId147"/>
    <p:sldLayoutId id="2147483917" r:id="rId148"/>
    <p:sldLayoutId id="2147483796" r:id="rId149"/>
    <p:sldLayoutId id="2147483797" r:id="rId150"/>
    <p:sldLayoutId id="2147483760" r:id="rId151"/>
    <p:sldLayoutId id="2147483761" r:id="rId152"/>
    <p:sldLayoutId id="2147483817" r:id="rId153"/>
    <p:sldLayoutId id="2147483818" r:id="rId154"/>
    <p:sldLayoutId id="2147483823" r:id="rId155"/>
    <p:sldLayoutId id="2147483895" r:id="rId156"/>
    <p:sldLayoutId id="2147483819" r:id="rId157"/>
    <p:sldLayoutId id="2147483686" r:id="rId158"/>
    <p:sldLayoutId id="2147483670" r:id="rId159"/>
    <p:sldLayoutId id="2147483847" r:id="rId160"/>
    <p:sldLayoutId id="2147483848" r:id="rId161"/>
    <p:sldLayoutId id="2147483849" r:id="rId162"/>
    <p:sldLayoutId id="2147483850" r:id="rId163"/>
    <p:sldLayoutId id="2147483851" r:id="rId164"/>
    <p:sldLayoutId id="2147483896" r:id="rId165"/>
    <p:sldLayoutId id="2147483852" r:id="rId166"/>
    <p:sldLayoutId id="2147483853" r:id="rId167"/>
    <p:sldLayoutId id="2147483854" r:id="rId168"/>
    <p:sldLayoutId id="2147483762" r:id="rId169"/>
    <p:sldLayoutId id="2147483763" r:id="rId170"/>
    <p:sldLayoutId id="2147483820" r:id="rId171"/>
    <p:sldLayoutId id="2147483821" r:id="rId172"/>
    <p:sldLayoutId id="2147483822" r:id="rId173"/>
    <p:sldLayoutId id="2147483897" r:id="rId174"/>
    <p:sldLayoutId id="2147483824" r:id="rId175"/>
    <p:sldLayoutId id="2147483687" r:id="rId176"/>
    <p:sldLayoutId id="2147483671" r:id="rId177"/>
    <p:sldLayoutId id="2147483855" r:id="rId178"/>
    <p:sldLayoutId id="2147483856" r:id="rId179"/>
    <p:sldLayoutId id="2147483857" r:id="rId180"/>
    <p:sldLayoutId id="2147483858" r:id="rId181"/>
    <p:sldLayoutId id="2147483859" r:id="rId182"/>
    <p:sldLayoutId id="2147483898" r:id="rId183"/>
    <p:sldLayoutId id="2147483860" r:id="rId184"/>
    <p:sldLayoutId id="2147483861" r:id="rId185"/>
    <p:sldLayoutId id="2147483862" r:id="rId186"/>
    <p:sldLayoutId id="2147483764" r:id="rId187"/>
    <p:sldLayoutId id="2147483765" r:id="rId188"/>
    <p:sldLayoutId id="2147483825" r:id="rId189"/>
    <p:sldLayoutId id="2147483826" r:id="rId190"/>
    <p:sldLayoutId id="2147483828" r:id="rId191"/>
    <p:sldLayoutId id="2147483900" r:id="rId192"/>
    <p:sldLayoutId id="2147483827" r:id="rId193"/>
    <p:sldLayoutId id="2147483685" r:id="rId194"/>
    <p:sldLayoutId id="2147483766" r:id="rId195"/>
    <p:sldLayoutId id="2147483674" r:id="rId196"/>
    <p:sldLayoutId id="2147483673" r:id="rId197"/>
    <p:sldLayoutId id="2147483682" r:id="rId198"/>
    <p:sldLayoutId id="2147483829" r:id="rId199"/>
    <p:sldLayoutId id="2147483830" r:id="rId200"/>
    <p:sldLayoutId id="2147483831" r:id="rId201"/>
    <p:sldLayoutId id="2147483899" r:id="rId202"/>
    <p:sldLayoutId id="2147483832" r:id="rId203"/>
    <p:sldLayoutId id="2147483948" r:id="rId204"/>
    <p:sldLayoutId id="2147483949" r:id="rId205"/>
    <p:sldLayoutId id="2147483950" r:id="rId206"/>
    <p:sldLayoutId id="2147483690" r:id="rId207"/>
    <p:sldLayoutId id="2147483691" r:id="rId208"/>
    <p:sldLayoutId id="2147483833" r:id="rId209"/>
    <p:sldLayoutId id="2147483834" r:id="rId210"/>
    <p:sldLayoutId id="2147483692" r:id="rId211"/>
    <p:sldLayoutId id="2147483901" r:id="rId212"/>
    <p:sldLayoutId id="2147483835" r:id="rId213"/>
    <p:sldLayoutId id="2147483689" r:id="rId214"/>
    <p:sldLayoutId id="2147483768" r:id="rId215"/>
    <p:sldLayoutId id="2147483688" r:id="rId216"/>
    <p:sldLayoutId id="2147483704" r:id="rId217"/>
    <p:sldLayoutId id="2147483772" r:id="rId218"/>
    <p:sldLayoutId id="2147483771" r:id="rId219"/>
    <p:sldLayoutId id="2147483918" r:id="rId220"/>
    <p:sldLayoutId id="2147483919" r:id="rId221"/>
    <p:sldLayoutId id="2147483920" r:id="rId222"/>
    <p:sldLayoutId id="2147483921" r:id="rId223"/>
    <p:sldLayoutId id="2147483705" r:id="rId224"/>
    <p:sldLayoutId id="2147483706" r:id="rId225"/>
    <p:sldLayoutId id="2147483788" r:id="rId226"/>
    <p:sldLayoutId id="2147483792" r:id="rId227"/>
    <p:sldLayoutId id="2147483863" r:id="rId228"/>
    <p:sldLayoutId id="2147483951" r:id="rId229"/>
    <p:sldLayoutId id="2147483952" r:id="rId230"/>
    <p:sldLayoutId id="2147483953" r:id="rId231"/>
    <p:sldLayoutId id="2147483955" r:id="rId232"/>
    <p:sldLayoutId id="2147483864" r:id="rId233"/>
    <p:sldLayoutId id="2147483786" r:id="rId234"/>
    <p:sldLayoutId id="2147483956" r:id="rId235"/>
    <p:sldLayoutId id="2147483957" r:id="rId236"/>
    <p:sldLayoutId id="2147483954" r:id="rId237"/>
    <p:sldLayoutId id="2147483654" r:id="rId238"/>
    <p:sldLayoutId id="2147483930" r:id="rId239"/>
    <p:sldLayoutId id="2147483931" r:id="rId240"/>
    <p:sldLayoutId id="2147483932" r:id="rId241"/>
    <p:sldLayoutId id="2147483933" r:id="rId242"/>
    <p:sldLayoutId id="2147483929" r:id="rId243"/>
    <p:sldLayoutId id="2147483928" r:id="rId244"/>
    <p:sldLayoutId id="2147483778" r:id="rId245"/>
    <p:sldLayoutId id="2147483777" r:id="rId246"/>
    <p:sldLayoutId id="2147483779" r:id="rId247"/>
    <p:sldLayoutId id="2147483935" r:id="rId248"/>
    <p:sldLayoutId id="2147483936" r:id="rId249"/>
    <p:sldLayoutId id="2147483937" r:id="rId250"/>
    <p:sldLayoutId id="2147483934" r:id="rId251"/>
    <p:sldLayoutId id="2147483938" r:id="rId252"/>
    <p:sldLayoutId id="2147483939" r:id="rId253"/>
    <p:sldLayoutId id="2147483780" r:id="rId254"/>
    <p:sldLayoutId id="2147483655" r:id="rId255"/>
    <p:sldLayoutId id="2147483871" r:id="rId256"/>
    <p:sldLayoutId id="2147483942" r:id="rId257"/>
    <p:sldLayoutId id="2147483943" r:id="rId258"/>
    <p:sldLayoutId id="2147483944" r:id="rId259"/>
    <p:sldLayoutId id="2147483945" r:id="rId260"/>
    <p:sldLayoutId id="2147483946" r:id="rId261"/>
    <p:sldLayoutId id="2147483947" r:id="rId262"/>
    <p:sldLayoutId id="2147483940" r:id="rId263"/>
    <p:sldLayoutId id="2147483941" r:id="rId264"/>
    <p:sldLayoutId id="2147483976" r:id="rId265"/>
    <p:sldLayoutId id="2147483977" r:id="rId266"/>
    <p:sldLayoutId id="2147483978" r:id="rId26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7663" indent="-347663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1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338138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033463" indent="-347663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3381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716088" indent="-344488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286000" indent="0" algn="l" defTabSz="914400" rtl="0" eaLnBrk="1" latinLnBrk="0" hangingPunct="1">
        <a:lnSpc>
          <a:spcPct val="90000"/>
        </a:lnSpc>
        <a:spcBef>
          <a:spcPts val="500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9D935-7D62-8E43-B180-5BF642363C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1400" y="77645"/>
            <a:ext cx="10299700" cy="2862322"/>
          </a:xfrm>
        </p:spPr>
        <p:txBody>
          <a:bodyPr/>
          <a:lstStyle/>
          <a:p>
            <a:r>
              <a:rPr lang="en-US" sz="4000" dirty="0"/>
              <a:t>NPRR 1081</a:t>
            </a:r>
            <a:br>
              <a:rPr lang="en-US" sz="4000" dirty="0"/>
            </a:br>
            <a:r>
              <a:rPr lang="en-US" sz="4000" dirty="0"/>
              <a:t>Revisions to Real-Time Reliability Deployment Price Adder to Consider Firm Load Shed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B90163-09B5-E34F-AD08-B920BAB595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37159"/>
            <a:ext cx="9144000" cy="1051570"/>
          </a:xfrm>
        </p:spPr>
        <p:txBody>
          <a:bodyPr/>
          <a:lstStyle/>
          <a:p>
            <a:r>
              <a:rPr lang="en-US" dirty="0"/>
              <a:t>TAC Discussion </a:t>
            </a:r>
          </a:p>
          <a:p>
            <a:r>
              <a:rPr lang="en-US" dirty="0"/>
              <a:t>June 23, 2021</a:t>
            </a:r>
          </a:p>
        </p:txBody>
      </p:sp>
    </p:spTree>
    <p:extLst>
      <p:ext uri="{BB962C8B-B14F-4D97-AF65-F5344CB8AC3E}">
        <p14:creationId xmlns:p14="http://schemas.microsoft.com/office/powerpoint/2010/main" val="402675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268941" y="1352827"/>
            <a:ext cx="11654118" cy="2932085"/>
          </a:xfrm>
        </p:spPr>
        <p:txBody>
          <a:bodyPr/>
          <a:lstStyle/>
          <a:p>
            <a:r>
              <a:rPr lang="en-US" dirty="0"/>
              <a:t>When ERCOT is directing firm Load shed during Energy Emergency Alert (EEA) Level 3, SPP should be $9,000/MWh</a:t>
            </a:r>
          </a:p>
          <a:p>
            <a:r>
              <a:rPr lang="en-US" dirty="0"/>
              <a:t>Price impacts to the LMP are captured in the RTORDPA</a:t>
            </a:r>
          </a:p>
          <a:p>
            <a:r>
              <a:rPr lang="en-US" dirty="0"/>
              <a:t>SPP Calculation (&gt;520 settlement points):</a:t>
            </a:r>
          </a:p>
          <a:p>
            <a:r>
              <a:rPr lang="en-US" dirty="0"/>
              <a:t>For example: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25367" y="3791987"/>
            <a:ext cx="1968500" cy="2308324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/>
              <a:t>Real-Time Settlement Point Price (SPP) </a:t>
            </a:r>
          </a:p>
          <a:p>
            <a:pPr algn="ctr"/>
            <a:endParaRPr lang="en-US" sz="2400" b="1" dirty="0"/>
          </a:p>
          <a:p>
            <a:pPr algn="ctr"/>
            <a:r>
              <a:rPr lang="en-US" sz="2400" b="1" dirty="0"/>
              <a:t>$9,000/MWh</a:t>
            </a:r>
          </a:p>
        </p:txBody>
      </p:sp>
      <p:sp>
        <p:nvSpPr>
          <p:cNvPr id="8" name="Equal 7"/>
          <p:cNvSpPr/>
          <p:nvPr/>
        </p:nvSpPr>
        <p:spPr>
          <a:xfrm>
            <a:off x="2747486" y="4426304"/>
            <a:ext cx="949750" cy="484632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894683" y="3140596"/>
            <a:ext cx="1968500" cy="3046988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/>
              <a:t>Real-Time On-Line Reliability Deployment Price Adder</a:t>
            </a:r>
          </a:p>
          <a:p>
            <a:pPr algn="ctr"/>
            <a:r>
              <a:rPr lang="en-US" sz="2400" i="1" dirty="0"/>
              <a:t>(RTORDPA)</a:t>
            </a:r>
            <a:endParaRPr lang="en-US" sz="2400" dirty="0"/>
          </a:p>
          <a:p>
            <a:pPr algn="ctr"/>
            <a:endParaRPr lang="en-US" sz="2400" b="1" dirty="0"/>
          </a:p>
          <a:p>
            <a:pPr algn="ctr"/>
            <a:r>
              <a:rPr lang="en-US" sz="2400" b="1" dirty="0"/>
              <a:t>$5,000/MWh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979793" y="3397771"/>
            <a:ext cx="1968500" cy="2677656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/>
              <a:t>Real-Time On-Line  Reserve Price Adder</a:t>
            </a:r>
          </a:p>
          <a:p>
            <a:pPr algn="ctr"/>
            <a:r>
              <a:rPr lang="en-US" sz="2400" i="1" dirty="0"/>
              <a:t>(ORDC) </a:t>
            </a:r>
            <a:endParaRPr lang="en-US" sz="2400" b="1" dirty="0"/>
          </a:p>
          <a:p>
            <a:pPr algn="ctr"/>
            <a:endParaRPr lang="en-US" sz="2400" b="1" dirty="0"/>
          </a:p>
          <a:p>
            <a:pPr algn="ctr"/>
            <a:r>
              <a:rPr lang="en-US" sz="2400" b="1" dirty="0"/>
              <a:t>$3,500/MWh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39230" y="3770975"/>
            <a:ext cx="1968500" cy="2308324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/>
              <a:t>Real-Time Locational Marginal Price (LMP)</a:t>
            </a:r>
          </a:p>
          <a:p>
            <a:pPr algn="ctr"/>
            <a:endParaRPr lang="en-US" sz="2400" b="1" dirty="0"/>
          </a:p>
          <a:p>
            <a:pPr algn="ctr"/>
            <a:r>
              <a:rPr lang="en-US" sz="2400" b="1" dirty="0"/>
              <a:t>$500/MWh</a:t>
            </a:r>
          </a:p>
        </p:txBody>
      </p:sp>
      <p:sp>
        <p:nvSpPr>
          <p:cNvPr id="12" name="Plus 11"/>
          <p:cNvSpPr/>
          <p:nvPr/>
        </p:nvSpPr>
        <p:spPr>
          <a:xfrm>
            <a:off x="6110736" y="4454879"/>
            <a:ext cx="521208" cy="484632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lus 12"/>
          <p:cNvSpPr/>
          <p:nvPr/>
        </p:nvSpPr>
        <p:spPr>
          <a:xfrm>
            <a:off x="9160884" y="4454879"/>
            <a:ext cx="521208" cy="484632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>
            <a:cxnSpLocks/>
          </p:cNvCxnSpPr>
          <p:nvPr/>
        </p:nvCxnSpPr>
        <p:spPr>
          <a:xfrm flipH="1">
            <a:off x="10141437" y="6187584"/>
            <a:ext cx="1069488" cy="37361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948293" y="6418327"/>
            <a:ext cx="14814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/>
              <a:t>The Plug</a:t>
            </a:r>
          </a:p>
        </p:txBody>
      </p:sp>
    </p:spTree>
    <p:extLst>
      <p:ext uri="{BB962C8B-B14F-4D97-AF65-F5344CB8AC3E}">
        <p14:creationId xmlns:p14="http://schemas.microsoft.com/office/powerpoint/2010/main" val="2821036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LCRA’s Concern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83216" y="1292862"/>
            <a:ext cx="11243355" cy="6162713"/>
          </a:xfrm>
        </p:spPr>
        <p:txBody>
          <a:bodyPr/>
          <a:lstStyle/>
          <a:p>
            <a:r>
              <a:rPr lang="en-US" dirty="0"/>
              <a:t>Since ERCOT is using “the plug” to reach VOLL, this impacts all resources that are deployed for Ancillary Services during EEA Level 3</a:t>
            </a:r>
          </a:p>
          <a:p>
            <a:r>
              <a:rPr lang="en-US" dirty="0"/>
              <a:t>Ancillary Service resources will have the </a:t>
            </a:r>
            <a:r>
              <a:rPr lang="en-US" i="1" dirty="0"/>
              <a:t>Real-Time On-Line Reliability Deployment Price Adder </a:t>
            </a:r>
            <a:r>
              <a:rPr lang="en-US" dirty="0"/>
              <a:t>clawed back once  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deployed</a:t>
            </a:r>
          </a:p>
          <a:p>
            <a:r>
              <a:rPr lang="en-US" dirty="0"/>
              <a:t>Resources without an Ancillary Service deployment will receive an increased payment for the available on-line capacity</a:t>
            </a:r>
          </a:p>
          <a:p>
            <a:r>
              <a:rPr lang="en-US" dirty="0"/>
              <a:t>Load then pays for “the plug” through Real-Time Ancillary Service Imbalance charges</a:t>
            </a:r>
          </a:p>
          <a:p>
            <a:r>
              <a:rPr lang="en-US" dirty="0"/>
              <a:t>During the winter event, load that had hedged their ancillary service obligations still paid tens of millions of dollars in uplifts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549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Fix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92741" y="1346698"/>
            <a:ext cx="11243355" cy="4521238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347663" indent="-347663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3381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33463" indent="-3476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-3381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716088" indent="-3444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–"/>
              <a:tabLst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Strike the Real-Time On-line reliability deployment price adder from the Ancillary Service imbalance settlement calculations </a:t>
            </a:r>
          </a:p>
          <a:p>
            <a:r>
              <a:rPr lang="en-US" dirty="0"/>
              <a:t>This change is consistent with Protocols 6.7.5 (1) that states “make Resources indifferent to the utilization of their capacity for energy or Ancillary Services reserves.” </a:t>
            </a:r>
          </a:p>
          <a:p>
            <a:r>
              <a:rPr lang="en-US" dirty="0"/>
              <a:t>ERCOT/IMM/TRE/PUCT must stay vigilant against resources that deploy their energy without an ERCOT instruction</a:t>
            </a:r>
          </a:p>
          <a:p>
            <a:pPr lvl="4"/>
            <a:r>
              <a:rPr lang="en-US" sz="2400" b="1" dirty="0"/>
              <a:t>New penalty authority of $1,000,000 </a:t>
            </a:r>
          </a:p>
          <a:p>
            <a:pPr lvl="4"/>
            <a:r>
              <a:rPr lang="en-US" sz="2400" b="1" dirty="0"/>
              <a:t>PUCT Winter Event Second Order: invoked the failure to provide settlement treatment for all AS that were not provided in real-time</a:t>
            </a:r>
          </a:p>
        </p:txBody>
      </p:sp>
    </p:spTree>
    <p:extLst>
      <p:ext uri="{BB962C8B-B14F-4D97-AF65-F5344CB8AC3E}">
        <p14:creationId xmlns:p14="http://schemas.microsoft.com/office/powerpoint/2010/main" val="1008225160"/>
      </p:ext>
    </p:extLst>
  </p:cSld>
  <p:clrMapOvr>
    <a:masterClrMapping/>
  </p:clrMapOvr>
</p:sld>
</file>

<file path=ppt/theme/theme1.xml><?xml version="1.0" encoding="utf-8"?>
<a:theme xmlns:a="http://schemas.openxmlformats.org/drawingml/2006/main" name="LCRA 2020">
  <a:themeElements>
    <a:clrScheme name="LCRA 2020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77C8"/>
      </a:accent1>
      <a:accent2>
        <a:srgbClr val="FFA300"/>
      </a:accent2>
      <a:accent3>
        <a:srgbClr val="830B55"/>
      </a:accent3>
      <a:accent4>
        <a:srgbClr val="FE5000"/>
      </a:accent4>
      <a:accent5>
        <a:srgbClr val="00AEC7"/>
      </a:accent5>
      <a:accent6>
        <a:srgbClr val="78BE20"/>
      </a:accent6>
      <a:hlink>
        <a:srgbClr val="002C71"/>
      </a:hlink>
      <a:folHlink>
        <a:srgbClr val="614B79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4FDE96A8-5CD1-BA46-9CAF-91F64CFAB1C0}" vid="{68857F66-77AD-6C49-8799-9EA8C455022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A75C81CD0CCD340A35BF21E92EC51B5" ma:contentTypeVersion="1" ma:contentTypeDescription="Create a new document." ma:contentTypeScope="" ma:versionID="5e93a0f516a31b625bb61f72a7a5dda5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dcce58c87e9fcebab8021569449a8d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381F252D-5CBA-4FB8-A2F2-1D83FEE9AF5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CC82795-0EF5-4C4D-A1FB-9C8CFBCF83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781E6F1-7610-4CF7-95E9-17142761A69A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296</TotalTime>
  <Words>305</Words>
  <Application>Microsoft Office PowerPoint</Application>
  <PresentationFormat>Widescreen</PresentationFormat>
  <Paragraphs>35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Arial Black</vt:lpstr>
      <vt:lpstr>Calibri</vt:lpstr>
      <vt:lpstr>System Font Regular</vt:lpstr>
      <vt:lpstr>Wingdings</vt:lpstr>
      <vt:lpstr>LCRA 2020</vt:lpstr>
      <vt:lpstr>NPRR 1081 Revisions to Real-Time Reliability Deployment Price Adder to Consider Firm Load Shed</vt:lpstr>
      <vt:lpstr>Overview</vt:lpstr>
      <vt:lpstr>LCRA’s Concern</vt:lpstr>
      <vt:lpstr>The Fix</vt:lpstr>
    </vt:vector>
  </TitlesOfParts>
  <Company>Lower Colorado River Authority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NPRR 1081 Revisions to Real-Time Reliability Deployment Price Adder to Consider Firm Load Shed</dc:title>
  <dc:creator>Randa Stephenson</dc:creator>
  <cp:lastModifiedBy>Andy Nguyen</cp:lastModifiedBy>
  <cp:revision>19</cp:revision>
  <dcterms:created xsi:type="dcterms:W3CDTF">2021-06-20T17:34:16Z</dcterms:created>
  <dcterms:modified xsi:type="dcterms:W3CDTF">2021-06-21T21:50:44Z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0x010100DA75C81CD0CCD340A35BF21E92EC51B5</vt:lpwstr>
  </property>
</Properties>
</file>