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74" r:id="rId10"/>
    <p:sldId id="379" r:id="rId11"/>
    <p:sldId id="378" r:id="rId12"/>
    <p:sldId id="377" r:id="rId13"/>
    <p:sldId id="380" r:id="rId14"/>
    <p:sldId id="381" r:id="rId15"/>
    <p:sldId id="38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4"/>
            <p14:sldId id="379"/>
            <p14:sldId id="378"/>
            <p14:sldId id="377"/>
            <p14:sldId id="380"/>
            <p14:sldId id="381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04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7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43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39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01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2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May 2021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02971"/>
              </p:ext>
            </p:extLst>
          </p:nvPr>
        </p:nvGraphicFramePr>
        <p:xfrm>
          <a:off x="438509" y="732605"/>
          <a:ext cx="8382000" cy="410038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1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May 2021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740445"/>
              </p:ext>
            </p:extLst>
          </p:nvPr>
        </p:nvGraphicFramePr>
        <p:xfrm>
          <a:off x="533400" y="959096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12104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89.43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40,716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40,356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602.33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17415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31121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82212"/>
              </p:ext>
            </p:extLst>
          </p:nvPr>
        </p:nvGraphicFramePr>
        <p:xfrm>
          <a:off x="438509" y="732605"/>
          <a:ext cx="8382000" cy="321945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2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58412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44885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3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31126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6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4829</TotalTime>
  <Words>1099</Words>
  <Application>Microsoft Office PowerPoint</Application>
  <PresentationFormat>On-screen Show (4:3)</PresentationFormat>
  <Paragraphs>691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2021 </vt:lpstr>
      <vt:lpstr>IRR Summary – May 2021</vt:lpstr>
      <vt:lpstr>IRR ≥ 95%, ≥ 100 Scored Intervals – May 2021</vt:lpstr>
      <vt:lpstr>IRR ≥ 95%, ≥ 100 Scored Intervals – May 2021</vt:lpstr>
      <vt:lpstr>IRR ≥ 95%, ≥ 100 Scored Intervals – May 2021</vt:lpstr>
      <vt:lpstr>IRR &lt; 95%, ≥ 100 Scored Intervals – May 2021</vt:lpstr>
      <vt:lpstr>IRR &lt; 95%, ≥ 100 Scored Intervals – May 2021</vt:lpstr>
      <vt:lpstr>IRR &lt; 95%, ≥ 100 Scored Intervals – May 2021</vt:lpstr>
      <vt:lpstr>IRR &lt; 95%, ≥ 100 Scored Intervals – May 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290</cp:revision>
  <cp:lastPrinted>2016-01-21T20:53:15Z</cp:lastPrinted>
  <dcterms:created xsi:type="dcterms:W3CDTF">2016-01-21T15:20:31Z</dcterms:created>
  <dcterms:modified xsi:type="dcterms:W3CDTF">2021-06-02T21:38:28Z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