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01, 2021 1400 - May 02, 2021 23:35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16, 2021 from 06:00 to </a:t>
            </a:r>
            <a:r>
              <a:rPr lang="en-US" sz="1600" dirty="0" smtClean="0"/>
              <a:t>21:00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23, 2021 </a:t>
            </a:r>
            <a:r>
              <a:rPr lang="en-US" sz="1600" dirty="0" smtClean="0"/>
              <a:t>6:00 </a:t>
            </a:r>
            <a:r>
              <a:rPr lang="en-US" sz="1600" dirty="0"/>
              <a:t>to 21:00 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30, </a:t>
            </a:r>
            <a:r>
              <a:rPr lang="en-US" sz="1600" dirty="0"/>
              <a:t>2021 </a:t>
            </a:r>
            <a:r>
              <a:rPr lang="en-US" sz="1600" dirty="0" smtClean="0"/>
              <a:t>9:00 Web Application Firewall Cutover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11, 2021 09:30 – </a:t>
            </a:r>
            <a:r>
              <a:rPr lang="en-US" sz="1600" dirty="0" smtClean="0"/>
              <a:t>12:00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12, 2021 17:00 – </a:t>
            </a:r>
            <a:r>
              <a:rPr lang="en-US" sz="1600" dirty="0" smtClean="0"/>
              <a:t>20:00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13, 2021 10:00 – </a:t>
            </a:r>
            <a:r>
              <a:rPr lang="en-US" sz="1600" dirty="0" smtClean="0"/>
              <a:t>12:00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May </a:t>
            </a:r>
            <a:r>
              <a:rPr lang="en-US" sz="1600" dirty="0"/>
              <a:t>13, 2021 16:30 – </a:t>
            </a:r>
            <a:r>
              <a:rPr lang="en-US" sz="1600" dirty="0" smtClean="0"/>
              <a:t>18:30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May 26, 2021 15:30 – </a:t>
            </a:r>
            <a:r>
              <a:rPr lang="en-US" sz="1600" dirty="0" smtClean="0"/>
              <a:t>18:30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87074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1.43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6.41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9144000" cy="274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6553</TotalTime>
  <Words>106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216</cp:revision>
  <cp:lastPrinted>2019-05-06T20:09:17Z</cp:lastPrinted>
  <dcterms:created xsi:type="dcterms:W3CDTF">2016-01-21T15:20:31Z</dcterms:created>
  <dcterms:modified xsi:type="dcterms:W3CDTF">2021-06-08T21:52:22Z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