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10" r:id="rId4"/>
  </p:sldMasterIdLst>
  <p:sldIdLst>
    <p:sldId id="256" r:id="rId5"/>
    <p:sldId id="257" r:id="rId6"/>
    <p:sldId id="259" r:id="rId7"/>
    <p:sldId id="262" r:id="rId8"/>
    <p:sldId id="263" r:id="rId9"/>
    <p:sldId id="260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4" d="100"/>
          <a:sy n="94" d="100"/>
        </p:scale>
        <p:origin x="274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20" Type="http://schemas.microsoft.com/office/2016/11/relationships/changesInfo" Target="changesInfos/changesInfo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urendran, Resmi SENA-STX/A/7" userId="52accb71-ece2-4667-b0bc-23b238a51097" providerId="ADAL" clId="{35E27BD5-9019-49C9-9B9B-042CB0C99C41}"/>
    <pc:docChg chg="undo custSel addSld delSld modSld sldOrd">
      <pc:chgData name="Surendran, Resmi SENA-STX/A/7" userId="52accb71-ece2-4667-b0bc-23b238a51097" providerId="ADAL" clId="{35E27BD5-9019-49C9-9B9B-042CB0C99C41}" dt="2021-01-19T21:47:01.569" v="1692" actId="12"/>
      <pc:docMkLst>
        <pc:docMk/>
      </pc:docMkLst>
      <pc:sldChg chg="modSp">
        <pc:chgData name="Surendran, Resmi SENA-STX/A/7" userId="52accb71-ece2-4667-b0bc-23b238a51097" providerId="ADAL" clId="{35E27BD5-9019-49C9-9B9B-042CB0C99C41}" dt="2021-01-14T19:28:09.388" v="30" actId="20577"/>
        <pc:sldMkLst>
          <pc:docMk/>
          <pc:sldMk cId="1872770395" sldId="256"/>
        </pc:sldMkLst>
        <pc:spChg chg="mod">
          <ac:chgData name="Surendran, Resmi SENA-STX/A/7" userId="52accb71-ece2-4667-b0bc-23b238a51097" providerId="ADAL" clId="{35E27BD5-9019-49C9-9B9B-042CB0C99C41}" dt="2021-01-14T19:28:09.388" v="30" actId="20577"/>
          <ac:spMkLst>
            <pc:docMk/>
            <pc:sldMk cId="1872770395" sldId="256"/>
            <ac:spMk id="3" creationId="{DAF09D7D-76C4-4ABA-9706-116A5D45E4BC}"/>
          </ac:spMkLst>
        </pc:spChg>
      </pc:sldChg>
      <pc:sldChg chg="modSp">
        <pc:chgData name="Surendran, Resmi SENA-STX/A/7" userId="52accb71-ece2-4667-b0bc-23b238a51097" providerId="ADAL" clId="{35E27BD5-9019-49C9-9B9B-042CB0C99C41}" dt="2021-01-18T23:01:17.889" v="1270" actId="5793"/>
        <pc:sldMkLst>
          <pc:docMk/>
          <pc:sldMk cId="333387915" sldId="257"/>
        </pc:sldMkLst>
        <pc:spChg chg="mod">
          <ac:chgData name="Surendran, Resmi SENA-STX/A/7" userId="52accb71-ece2-4667-b0bc-23b238a51097" providerId="ADAL" clId="{35E27BD5-9019-49C9-9B9B-042CB0C99C41}" dt="2021-01-18T23:01:17.889" v="1270" actId="5793"/>
          <ac:spMkLst>
            <pc:docMk/>
            <pc:sldMk cId="333387915" sldId="257"/>
            <ac:spMk id="3" creationId="{F68F564F-A32A-47D1-911B-E1EE4EFCF616}"/>
          </ac:spMkLst>
        </pc:spChg>
      </pc:sldChg>
      <pc:sldChg chg="modSp del">
        <pc:chgData name="Surendran, Resmi SENA-STX/A/7" userId="52accb71-ece2-4667-b0bc-23b238a51097" providerId="ADAL" clId="{35E27BD5-9019-49C9-9B9B-042CB0C99C41}" dt="2021-01-18T19:41:52.121" v="147" actId="2696"/>
        <pc:sldMkLst>
          <pc:docMk/>
          <pc:sldMk cId="2826728951" sldId="258"/>
        </pc:sldMkLst>
        <pc:spChg chg="mod">
          <ac:chgData name="Surendran, Resmi SENA-STX/A/7" userId="52accb71-ece2-4667-b0bc-23b238a51097" providerId="ADAL" clId="{35E27BD5-9019-49C9-9B9B-042CB0C99C41}" dt="2021-01-18T19:40:13.378" v="134" actId="14100"/>
          <ac:spMkLst>
            <pc:docMk/>
            <pc:sldMk cId="2826728951" sldId="258"/>
            <ac:spMk id="2" creationId="{912A309F-421D-4549-BD70-B19B1DF410A2}"/>
          </ac:spMkLst>
        </pc:spChg>
        <pc:spChg chg="mod">
          <ac:chgData name="Surendran, Resmi SENA-STX/A/7" userId="52accb71-ece2-4667-b0bc-23b238a51097" providerId="ADAL" clId="{35E27BD5-9019-49C9-9B9B-042CB0C99C41}" dt="2021-01-18T19:39:44.713" v="132" actId="14100"/>
          <ac:spMkLst>
            <pc:docMk/>
            <pc:sldMk cId="2826728951" sldId="258"/>
            <ac:spMk id="3" creationId="{C9C88A46-6743-4FF8-90AD-F5AC874E1B68}"/>
          </ac:spMkLst>
        </pc:spChg>
      </pc:sldChg>
      <pc:sldChg chg="modSp">
        <pc:chgData name="Surendran, Resmi SENA-STX/A/7" userId="52accb71-ece2-4667-b0bc-23b238a51097" providerId="ADAL" clId="{35E27BD5-9019-49C9-9B9B-042CB0C99C41}" dt="2021-01-19T18:34:36.564" v="1658" actId="27636"/>
        <pc:sldMkLst>
          <pc:docMk/>
          <pc:sldMk cId="3452119403" sldId="259"/>
        </pc:sldMkLst>
        <pc:spChg chg="mod">
          <ac:chgData name="Surendran, Resmi SENA-STX/A/7" userId="52accb71-ece2-4667-b0bc-23b238a51097" providerId="ADAL" clId="{35E27BD5-9019-49C9-9B9B-042CB0C99C41}" dt="2021-01-15T18:28:43.598" v="97" actId="20577"/>
          <ac:spMkLst>
            <pc:docMk/>
            <pc:sldMk cId="3452119403" sldId="259"/>
            <ac:spMk id="2" creationId="{269A2537-D441-4886-9211-5B5476A0366D}"/>
          </ac:spMkLst>
        </pc:spChg>
        <pc:spChg chg="mod">
          <ac:chgData name="Surendran, Resmi SENA-STX/A/7" userId="52accb71-ece2-4667-b0bc-23b238a51097" providerId="ADAL" clId="{35E27BD5-9019-49C9-9B9B-042CB0C99C41}" dt="2021-01-19T18:34:36.564" v="1658" actId="27636"/>
          <ac:spMkLst>
            <pc:docMk/>
            <pc:sldMk cId="3452119403" sldId="259"/>
            <ac:spMk id="3" creationId="{F68F564F-A32A-47D1-911B-E1EE4EFCF616}"/>
          </ac:spMkLst>
        </pc:spChg>
      </pc:sldChg>
      <pc:sldChg chg="modSp ord">
        <pc:chgData name="Surendran, Resmi SENA-STX/A/7" userId="52accb71-ece2-4667-b0bc-23b238a51097" providerId="ADAL" clId="{35E27BD5-9019-49C9-9B9B-042CB0C99C41}" dt="2021-01-19T17:47:01.359" v="1608"/>
        <pc:sldMkLst>
          <pc:docMk/>
          <pc:sldMk cId="170657244" sldId="260"/>
        </pc:sldMkLst>
        <pc:spChg chg="mod">
          <ac:chgData name="Surendran, Resmi SENA-STX/A/7" userId="52accb71-ece2-4667-b0bc-23b238a51097" providerId="ADAL" clId="{35E27BD5-9019-49C9-9B9B-042CB0C99C41}" dt="2021-01-15T18:21:30.629" v="59" actId="20577"/>
          <ac:spMkLst>
            <pc:docMk/>
            <pc:sldMk cId="170657244" sldId="260"/>
            <ac:spMk id="2" creationId="{38FB55DB-9E0B-4B82-A775-EF031F8A92EE}"/>
          </ac:spMkLst>
        </pc:spChg>
      </pc:sldChg>
      <pc:sldChg chg="modSp add del ord">
        <pc:chgData name="Surendran, Resmi SENA-STX/A/7" userId="52accb71-ece2-4667-b0bc-23b238a51097" providerId="ADAL" clId="{35E27BD5-9019-49C9-9B9B-042CB0C99C41}" dt="2021-01-19T18:15:09.760" v="1656" actId="2696"/>
        <pc:sldMkLst>
          <pc:docMk/>
          <pc:sldMk cId="629203711" sldId="261"/>
        </pc:sldMkLst>
        <pc:spChg chg="mod">
          <ac:chgData name="Surendran, Resmi SENA-STX/A/7" userId="52accb71-ece2-4667-b0bc-23b238a51097" providerId="ADAL" clId="{35E27BD5-9019-49C9-9B9B-042CB0C99C41}" dt="2021-01-18T19:41:10.242" v="140" actId="20577"/>
          <ac:spMkLst>
            <pc:docMk/>
            <pc:sldMk cId="629203711" sldId="261"/>
            <ac:spMk id="2" creationId="{269A2537-D441-4886-9211-5B5476A0366D}"/>
          </ac:spMkLst>
        </pc:spChg>
        <pc:spChg chg="mod">
          <ac:chgData name="Surendran, Resmi SENA-STX/A/7" userId="52accb71-ece2-4667-b0bc-23b238a51097" providerId="ADAL" clId="{35E27BD5-9019-49C9-9B9B-042CB0C99C41}" dt="2021-01-18T19:41:11.753" v="141" actId="20577"/>
          <ac:spMkLst>
            <pc:docMk/>
            <pc:sldMk cId="629203711" sldId="261"/>
            <ac:spMk id="3" creationId="{F68F564F-A32A-47D1-911B-E1EE4EFCF616}"/>
          </ac:spMkLst>
        </pc:spChg>
      </pc:sldChg>
      <pc:sldChg chg="addSp delSp modSp add">
        <pc:chgData name="Surendran, Resmi SENA-STX/A/7" userId="52accb71-ece2-4667-b0bc-23b238a51097" providerId="ADAL" clId="{35E27BD5-9019-49C9-9B9B-042CB0C99C41}" dt="2021-01-19T21:44:21.023" v="1674" actId="20577"/>
        <pc:sldMkLst>
          <pc:docMk/>
          <pc:sldMk cId="3065972262" sldId="262"/>
        </pc:sldMkLst>
        <pc:spChg chg="mod">
          <ac:chgData name="Surendran, Resmi SENA-STX/A/7" userId="52accb71-ece2-4667-b0bc-23b238a51097" providerId="ADAL" clId="{35E27BD5-9019-49C9-9B9B-042CB0C99C41}" dt="2021-01-18T19:41:44.921" v="146" actId="5793"/>
          <ac:spMkLst>
            <pc:docMk/>
            <pc:sldMk cId="3065972262" sldId="262"/>
            <ac:spMk id="2" creationId="{269A2537-D441-4886-9211-5B5476A0366D}"/>
          </ac:spMkLst>
        </pc:spChg>
        <pc:spChg chg="mod">
          <ac:chgData name="Surendran, Resmi SENA-STX/A/7" userId="52accb71-ece2-4667-b0bc-23b238a51097" providerId="ADAL" clId="{35E27BD5-9019-49C9-9B9B-042CB0C99C41}" dt="2021-01-19T21:44:21.023" v="1674" actId="20577"/>
          <ac:spMkLst>
            <pc:docMk/>
            <pc:sldMk cId="3065972262" sldId="262"/>
            <ac:spMk id="3" creationId="{F68F564F-A32A-47D1-911B-E1EE4EFCF616}"/>
          </ac:spMkLst>
        </pc:spChg>
        <pc:spChg chg="add del">
          <ac:chgData name="Surendran, Resmi SENA-STX/A/7" userId="52accb71-ece2-4667-b0bc-23b238a51097" providerId="ADAL" clId="{35E27BD5-9019-49C9-9B9B-042CB0C99C41}" dt="2021-01-18T19:41:39.175" v="144"/>
          <ac:spMkLst>
            <pc:docMk/>
            <pc:sldMk cId="3065972262" sldId="262"/>
            <ac:spMk id="4" creationId="{5C5BA6BF-2784-46A5-A006-49F59E41AB03}"/>
          </ac:spMkLst>
        </pc:spChg>
      </pc:sldChg>
      <pc:sldChg chg="addSp delSp modSp add ord">
        <pc:chgData name="Surendran, Resmi SENA-STX/A/7" userId="52accb71-ece2-4667-b0bc-23b238a51097" providerId="ADAL" clId="{35E27BD5-9019-49C9-9B9B-042CB0C99C41}" dt="2021-01-19T18:35:03.597" v="1659" actId="2710"/>
        <pc:sldMkLst>
          <pc:docMk/>
          <pc:sldMk cId="1097572720" sldId="263"/>
        </pc:sldMkLst>
        <pc:spChg chg="mod">
          <ac:chgData name="Surendran, Resmi SENA-STX/A/7" userId="52accb71-ece2-4667-b0bc-23b238a51097" providerId="ADAL" clId="{35E27BD5-9019-49C9-9B9B-042CB0C99C41}" dt="2021-01-18T23:01:33.173" v="1273" actId="20577"/>
          <ac:spMkLst>
            <pc:docMk/>
            <pc:sldMk cId="1097572720" sldId="263"/>
            <ac:spMk id="2" creationId="{269A2537-D441-4886-9211-5B5476A0366D}"/>
          </ac:spMkLst>
        </pc:spChg>
        <pc:spChg chg="mod">
          <ac:chgData name="Surendran, Resmi SENA-STX/A/7" userId="52accb71-ece2-4667-b0bc-23b238a51097" providerId="ADAL" clId="{35E27BD5-9019-49C9-9B9B-042CB0C99C41}" dt="2021-01-19T18:35:03.597" v="1659" actId="2710"/>
          <ac:spMkLst>
            <pc:docMk/>
            <pc:sldMk cId="1097572720" sldId="263"/>
            <ac:spMk id="3" creationId="{F68F564F-A32A-47D1-911B-E1EE4EFCF616}"/>
          </ac:spMkLst>
        </pc:spChg>
        <pc:graphicFrameChg chg="add del">
          <ac:chgData name="Surendran, Resmi SENA-STX/A/7" userId="52accb71-ece2-4667-b0bc-23b238a51097" providerId="ADAL" clId="{35E27BD5-9019-49C9-9B9B-042CB0C99C41}" dt="2021-01-18T20:00:54.667" v="368"/>
          <ac:graphicFrameMkLst>
            <pc:docMk/>
            <pc:sldMk cId="1097572720" sldId="263"/>
            <ac:graphicFrameMk id="4" creationId="{A099DB46-942B-417B-BFCF-F0517E89B95D}"/>
          </ac:graphicFrameMkLst>
        </pc:graphicFrameChg>
      </pc:sldChg>
      <pc:sldChg chg="modSp add del setBg">
        <pc:chgData name="Surendran, Resmi SENA-STX/A/7" userId="52accb71-ece2-4667-b0bc-23b238a51097" providerId="ADAL" clId="{35E27BD5-9019-49C9-9B9B-042CB0C99C41}" dt="2021-01-18T22:59:55.038" v="1255" actId="2696"/>
        <pc:sldMkLst>
          <pc:docMk/>
          <pc:sldMk cId="2451783199" sldId="264"/>
        </pc:sldMkLst>
        <pc:spChg chg="mod">
          <ac:chgData name="Surendran, Resmi SENA-STX/A/7" userId="52accb71-ece2-4667-b0bc-23b238a51097" providerId="ADAL" clId="{35E27BD5-9019-49C9-9B9B-042CB0C99C41}" dt="2021-01-18T22:59:32.205" v="1250" actId="1076"/>
          <ac:spMkLst>
            <pc:docMk/>
            <pc:sldMk cId="2451783199" sldId="264"/>
            <ac:spMk id="2" creationId="{9BDDCDEF-84D5-47CD-9CA8-CB642E2CE162}"/>
          </ac:spMkLst>
        </pc:spChg>
        <pc:spChg chg="mod">
          <ac:chgData name="Surendran, Resmi SENA-STX/A/7" userId="52accb71-ece2-4667-b0bc-23b238a51097" providerId="ADAL" clId="{35E27BD5-9019-49C9-9B9B-042CB0C99C41}" dt="2021-01-18T22:59:22.290" v="1248" actId="1076"/>
          <ac:spMkLst>
            <pc:docMk/>
            <pc:sldMk cId="2451783199" sldId="264"/>
            <ac:spMk id="3" creationId="{94E0F78F-4BB5-4601-8DEE-12F0A12BC84A}"/>
          </ac:spMkLst>
        </pc:spChg>
      </pc:sldChg>
      <pc:sldChg chg="modSp add ord">
        <pc:chgData name="Surendran, Resmi SENA-STX/A/7" userId="52accb71-ece2-4667-b0bc-23b238a51097" providerId="ADAL" clId="{35E27BD5-9019-49C9-9B9B-042CB0C99C41}" dt="2021-01-19T21:47:01.569" v="1692" actId="12"/>
        <pc:sldMkLst>
          <pc:docMk/>
          <pc:sldMk cId="3886986157" sldId="265"/>
        </pc:sldMkLst>
        <pc:spChg chg="mod">
          <ac:chgData name="Surendran, Resmi SENA-STX/A/7" userId="52accb71-ece2-4667-b0bc-23b238a51097" providerId="ADAL" clId="{35E27BD5-9019-49C9-9B9B-042CB0C99C41}" dt="2021-01-18T19:58:42.300" v="366" actId="20577"/>
          <ac:spMkLst>
            <pc:docMk/>
            <pc:sldMk cId="3886986157" sldId="265"/>
            <ac:spMk id="2" creationId="{269A2537-D441-4886-9211-5B5476A0366D}"/>
          </ac:spMkLst>
        </pc:spChg>
        <pc:spChg chg="mod">
          <ac:chgData name="Surendran, Resmi SENA-STX/A/7" userId="52accb71-ece2-4667-b0bc-23b238a51097" providerId="ADAL" clId="{35E27BD5-9019-49C9-9B9B-042CB0C99C41}" dt="2021-01-19T21:47:01.569" v="1692" actId="12"/>
          <ac:spMkLst>
            <pc:docMk/>
            <pc:sldMk cId="3886986157" sldId="265"/>
            <ac:spMk id="3" creationId="{F68F564F-A32A-47D1-911B-E1EE4EFCF616}"/>
          </ac:spMkLst>
        </pc:spChg>
      </pc:sldChg>
      <pc:sldChg chg="modSp add">
        <pc:chgData name="Surendran, Resmi SENA-STX/A/7" userId="52accb71-ece2-4667-b0bc-23b238a51097" providerId="ADAL" clId="{35E27BD5-9019-49C9-9B9B-042CB0C99C41}" dt="2021-01-18T22:59:52.246" v="1254" actId="27636"/>
        <pc:sldMkLst>
          <pc:docMk/>
          <pc:sldMk cId="3637206394" sldId="266"/>
        </pc:sldMkLst>
        <pc:spChg chg="mod">
          <ac:chgData name="Surendran, Resmi SENA-STX/A/7" userId="52accb71-ece2-4667-b0bc-23b238a51097" providerId="ADAL" clId="{35E27BD5-9019-49C9-9B9B-042CB0C99C41}" dt="2021-01-18T22:59:45.712" v="1252"/>
          <ac:spMkLst>
            <pc:docMk/>
            <pc:sldMk cId="3637206394" sldId="266"/>
            <ac:spMk id="2" creationId="{269A2537-D441-4886-9211-5B5476A0366D}"/>
          </ac:spMkLst>
        </pc:spChg>
        <pc:spChg chg="mod">
          <ac:chgData name="Surendran, Resmi SENA-STX/A/7" userId="52accb71-ece2-4667-b0bc-23b238a51097" providerId="ADAL" clId="{35E27BD5-9019-49C9-9B9B-042CB0C99C41}" dt="2021-01-18T22:59:52.246" v="1254" actId="27636"/>
          <ac:spMkLst>
            <pc:docMk/>
            <pc:sldMk cId="3637206394" sldId="266"/>
            <ac:spMk id="3" creationId="{F68F564F-A32A-47D1-911B-E1EE4EFCF616}"/>
          </ac:spMkLst>
        </pc:spChg>
      </pc:sldChg>
    </pc:docChg>
  </pc:docChgLst>
</pc:chgInfo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65255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07967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53883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7575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551216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2755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38008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75739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65998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26850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63689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65689093-469E-468C-ABA2-5CF0A6764A51}" type="datetimeFigureOut">
              <a:rPr lang="en-US" smtClean="0"/>
              <a:t>6/17/2021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42DD09DB-E614-4478-BE4D-547C2F5E64C9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507013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1" r:id="rId1"/>
    <p:sldLayoutId id="2147483812" r:id="rId2"/>
    <p:sldLayoutId id="2147483813" r:id="rId3"/>
    <p:sldLayoutId id="2147483814" r:id="rId4"/>
    <p:sldLayoutId id="2147483815" r:id="rId5"/>
    <p:sldLayoutId id="2147483816" r:id="rId6"/>
    <p:sldLayoutId id="2147483817" r:id="rId7"/>
    <p:sldLayoutId id="2147483818" r:id="rId8"/>
    <p:sldLayoutId id="2147483819" r:id="rId9"/>
    <p:sldLayoutId id="2147483820" r:id="rId10"/>
    <p:sldLayoutId id="214748382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599E242A-A689-4DF5-95ED-B6BA05F2E2F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38199" y="1093788"/>
            <a:ext cx="10506455" cy="2967208"/>
          </a:xfrm>
        </p:spPr>
        <p:txBody>
          <a:bodyPr>
            <a:normAutofit/>
          </a:bodyPr>
          <a:lstStyle/>
          <a:p>
            <a:pPr algn="l"/>
            <a:r>
              <a:rPr lang="en-US" sz="8000" dirty="0"/>
              <a:t>WMS Report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xmlns="" id="{DAF09D7D-76C4-4ABA-9706-116A5D45E4B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921830" y="4619624"/>
            <a:ext cx="5425874" cy="1038225"/>
          </a:xfrm>
        </p:spPr>
        <p:txBody>
          <a:bodyPr>
            <a:normAutofit/>
          </a:bodyPr>
          <a:lstStyle/>
          <a:p>
            <a:pPr algn="r"/>
            <a:r>
              <a:rPr lang="en-US" dirty="0"/>
              <a:t>Resmi Surendran</a:t>
            </a:r>
          </a:p>
          <a:p>
            <a:pPr algn="r"/>
            <a:r>
              <a:rPr lang="en-US" dirty="0"/>
              <a:t>TAC Meeting – </a:t>
            </a:r>
            <a:r>
              <a:rPr lang="en-US" dirty="0" smtClean="0"/>
              <a:t>JUNE 2021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27703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269A2537-D441-4886-9211-5B5476A036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53397"/>
            <a:ext cx="10515600" cy="1273233"/>
          </a:xfrm>
        </p:spPr>
        <p:txBody>
          <a:bodyPr>
            <a:normAutofit/>
          </a:bodyPr>
          <a:lstStyle/>
          <a:p>
            <a:r>
              <a:rPr lang="en-US" dirty="0"/>
              <a:t>Overview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F68F564F-A32A-47D1-911B-E1EE4EFCF61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38325"/>
            <a:ext cx="10515600" cy="4333875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Ø"/>
            </a:pPr>
            <a:r>
              <a:rPr lang="en-US" sz="2800" dirty="0"/>
              <a:t> Previous </a:t>
            </a:r>
            <a:r>
              <a:rPr lang="en-US" sz="2800" dirty="0" smtClean="0"/>
              <a:t>meeting </a:t>
            </a:r>
            <a:r>
              <a:rPr lang="en-US" sz="2800" dirty="0"/>
              <a:t>– </a:t>
            </a:r>
            <a:r>
              <a:rPr lang="en-US" sz="2800" dirty="0" smtClean="0"/>
              <a:t>June 2</a:t>
            </a:r>
            <a:r>
              <a:rPr lang="en-US" sz="2800" baseline="30000" dirty="0" smtClean="0"/>
              <a:t>nd</a:t>
            </a:r>
            <a:endParaRPr lang="en-US" sz="2800" dirty="0"/>
          </a:p>
          <a:p>
            <a:pPr>
              <a:buFont typeface="Wingdings" panose="05000000000000000000" pitchFamily="2" charset="2"/>
              <a:buChar char="Ø"/>
            </a:pPr>
            <a:r>
              <a:rPr lang="en-US" sz="2800" dirty="0"/>
              <a:t> Revision Requests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2800" dirty="0"/>
              <a:t> WMS Discussions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2800" dirty="0"/>
              <a:t> WMS Actions</a:t>
            </a:r>
          </a:p>
          <a:p>
            <a:pPr>
              <a:buFont typeface="Wingdings" panose="05000000000000000000" pitchFamily="2" charset="2"/>
              <a:buChar char="Ø"/>
            </a:pPr>
            <a:endParaRPr lang="en-US" sz="2800" dirty="0"/>
          </a:p>
          <a:p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3333879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269A2537-D441-4886-9211-5B5476A036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53397"/>
            <a:ext cx="10515600" cy="1273233"/>
          </a:xfrm>
        </p:spPr>
        <p:txBody>
          <a:bodyPr>
            <a:normAutofit/>
          </a:bodyPr>
          <a:lstStyle/>
          <a:p>
            <a:r>
              <a:rPr lang="en-US" dirty="0"/>
              <a:t>Revision Requests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F68F564F-A32A-47D1-911B-E1EE4EFCF61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8800"/>
            <a:ext cx="11133667" cy="4343400"/>
          </a:xfrm>
        </p:spPr>
        <p:txBody>
          <a:bodyPr>
            <a:noAutofit/>
          </a:bodyPr>
          <a:lstStyle/>
          <a:p>
            <a:pPr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1900" b="1" dirty="0" smtClean="0"/>
              <a:t>New TAC &amp; PRS Referrals</a:t>
            </a:r>
            <a:endParaRPr lang="en-US" sz="1900" b="1" dirty="0"/>
          </a:p>
          <a:p>
            <a:pPr lvl="1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1700" dirty="0"/>
              <a:t>NPRR1073, Market Participant Application Changes</a:t>
            </a:r>
            <a:r>
              <a:rPr lang="en-US" sz="1600" b="1" dirty="0"/>
              <a:t> </a:t>
            </a:r>
          </a:p>
          <a:p>
            <a:pPr marL="201168" lvl="1" indent="0">
              <a:lnSpc>
                <a:spcPct val="110000"/>
              </a:lnSpc>
              <a:buNone/>
            </a:pPr>
            <a:r>
              <a:rPr lang="en-US" sz="1900" b="1" dirty="0" smtClean="0"/>
              <a:t>Working </a:t>
            </a:r>
            <a:r>
              <a:rPr lang="en-US" sz="1900" b="1" dirty="0"/>
              <a:t>Groups Discussions</a:t>
            </a:r>
          </a:p>
          <a:p>
            <a:pPr lvl="1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1700" dirty="0"/>
              <a:t>NPRR981, Day-Ahead Market Price Correction Process (WMWG)</a:t>
            </a:r>
          </a:p>
          <a:p>
            <a:pPr lvl="1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1700" dirty="0"/>
              <a:t>NPRR1056, Market Impact Generic Transmission Constraint Notification (WMWG)</a:t>
            </a:r>
          </a:p>
          <a:p>
            <a:pPr lvl="1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1700" dirty="0"/>
              <a:t>NPRR1058, Resource Offer Modernization for Real-Time Co-Optimization (WMWG</a:t>
            </a:r>
            <a:r>
              <a:rPr lang="en-US" sz="1700" dirty="0" smtClean="0"/>
              <a:t>)</a:t>
            </a:r>
          </a:p>
          <a:p>
            <a:pPr lvl="1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1700" dirty="0" smtClean="0"/>
              <a:t>NPRR1067</a:t>
            </a:r>
            <a:r>
              <a:rPr lang="en-US" sz="1700" dirty="0"/>
              <a:t>, Market Entry Qualifications, Continued Participation Requirements, and Credit Risk Assessment (MCWG)</a:t>
            </a:r>
          </a:p>
          <a:p>
            <a:pPr lvl="1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1700" dirty="0" smtClean="0"/>
              <a:t>NPRR1070, </a:t>
            </a:r>
            <a:r>
              <a:rPr lang="en-US" sz="1700" dirty="0"/>
              <a:t>Planning Criteria for GTC Exit </a:t>
            </a:r>
            <a:r>
              <a:rPr lang="en-US" sz="1700" dirty="0" smtClean="0"/>
              <a:t>Solutions (WMWG)</a:t>
            </a:r>
          </a:p>
          <a:p>
            <a:pPr lvl="1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1700" dirty="0" smtClean="0"/>
              <a:t>OBDRR026, </a:t>
            </a:r>
            <a:r>
              <a:rPr lang="en-US" sz="1700" dirty="0"/>
              <a:t>Change Shadow Price Caps to Curves and Remove Shift Factor Threshold </a:t>
            </a:r>
            <a:r>
              <a:rPr lang="en-US" sz="1700" dirty="0" smtClean="0"/>
              <a:t>(CMWG)</a:t>
            </a:r>
          </a:p>
          <a:p>
            <a:pPr lvl="1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1700" dirty="0" smtClean="0"/>
              <a:t>NOGRR215</a:t>
            </a:r>
            <a:r>
              <a:rPr lang="en-US" sz="1700" dirty="0"/>
              <a:t>, Limit Use of Remedial Action </a:t>
            </a:r>
            <a:r>
              <a:rPr lang="en-US" sz="1700" dirty="0" smtClean="0"/>
              <a:t>Schemes (CMWG)</a:t>
            </a:r>
          </a:p>
          <a:p>
            <a:pPr lvl="1">
              <a:lnSpc>
                <a:spcPct val="110000"/>
              </a:lnSpc>
              <a:buFont typeface="Wingdings" panose="05000000000000000000" pitchFamily="2" charset="2"/>
              <a:buChar char="Ø"/>
            </a:pPr>
            <a:r>
              <a:rPr lang="en-US" sz="1700" dirty="0"/>
              <a:t>VCMRR031, Clarification Related to Variable Costs in Fuel Adders (RCWG)</a:t>
            </a:r>
          </a:p>
        </p:txBody>
      </p:sp>
    </p:spTree>
    <p:extLst>
      <p:ext uri="{BB962C8B-B14F-4D97-AF65-F5344CB8AC3E}">
        <p14:creationId xmlns:p14="http://schemas.microsoft.com/office/powerpoint/2010/main" val="34521194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269A2537-D441-4886-9211-5B5476A036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53397"/>
            <a:ext cx="10515600" cy="1273233"/>
          </a:xfrm>
        </p:spPr>
        <p:txBody>
          <a:bodyPr>
            <a:normAutofit/>
          </a:bodyPr>
          <a:lstStyle/>
          <a:p>
            <a:r>
              <a:rPr lang="en-US" dirty="0"/>
              <a:t>WMS Discussions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F68F564F-A32A-47D1-911B-E1EE4EFCF61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03399"/>
            <a:ext cx="11252200" cy="4532088"/>
          </a:xfrm>
        </p:spPr>
        <p:txBody>
          <a:bodyPr>
            <a:noAutofit/>
          </a:bodyPr>
          <a:lstStyle/>
          <a:p>
            <a:pPr>
              <a:buFont typeface="Wingdings" panose="05000000000000000000" pitchFamily="2" charset="2"/>
              <a:buChar char="Ø"/>
            </a:pPr>
            <a:r>
              <a:rPr lang="en-US" sz="1800" b="1" dirty="0" smtClean="0"/>
              <a:t> </a:t>
            </a:r>
            <a:r>
              <a:rPr lang="en-US" sz="1800" b="1" dirty="0"/>
              <a:t>Winter Storm Items</a:t>
            </a:r>
            <a:r>
              <a:rPr lang="en-US" sz="1800" dirty="0"/>
              <a:t>: working groups continue to address items in the Emergency Conditions issues </a:t>
            </a:r>
            <a:r>
              <a:rPr lang="en-US" sz="1800" dirty="0" smtClean="0"/>
              <a:t>list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1800" dirty="0" smtClean="0"/>
              <a:t> </a:t>
            </a:r>
            <a:r>
              <a:rPr lang="en-US" sz="1800" b="1" dirty="0" smtClean="0"/>
              <a:t>Securitization Workshop</a:t>
            </a:r>
            <a:r>
              <a:rPr lang="en-US" sz="1800" dirty="0" smtClean="0"/>
              <a:t>: stakeholders discussed the need for an ERCOT workshop to discuss issues related to securitization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1800" b="1" dirty="0" smtClean="0"/>
              <a:t> Unaccounted </a:t>
            </a:r>
            <a:r>
              <a:rPr lang="en-US" sz="1800" b="1" dirty="0" smtClean="0"/>
              <a:t>For Energy (UFE):</a:t>
            </a:r>
            <a:r>
              <a:rPr lang="en-US" sz="1800" dirty="0" smtClean="0"/>
              <a:t> stakeholders reviewed analysis of 2021 February UFE allocations and discussed potential changes to improve settlements </a:t>
            </a:r>
            <a:endParaRPr lang="en-US" sz="1800" dirty="0"/>
          </a:p>
          <a:p>
            <a:pPr marL="0" indent="0">
              <a:buNone/>
            </a:pPr>
            <a:r>
              <a:rPr lang="en-US" sz="1800" b="1" dirty="0" smtClean="0"/>
              <a:t>Working group discussions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1800" dirty="0" smtClean="0"/>
              <a:t> MCWG reviewed the topic of default uplift, discussed ambiguity in language on how potential uplift is calculated when determining counterparties’ total potential exposure and discussed clarifications proposed in NPRR1078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1800" dirty="0" smtClean="0"/>
              <a:t> CMWG </a:t>
            </a:r>
            <a:r>
              <a:rPr lang="en-US" sz="1800" dirty="0" smtClean="0"/>
              <a:t>continued its review of OBDRR026, Change Shadow Price Caps to Curves and Remove Shift Factor Threshold and its evaluation of spatial granularity of solar production and forecasts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1800" dirty="0" smtClean="0"/>
              <a:t> SAWG </a:t>
            </a:r>
            <a:r>
              <a:rPr lang="en-US" sz="1800" dirty="0" smtClean="0"/>
              <a:t>reviewed results to date of ERCOT RFI on operational and planned battery projects; latest Distributed Generation growth trends; potential consideration of multi-hour wind/solar capacity contributions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1800" smtClean="0"/>
              <a:t> DSWG </a:t>
            </a:r>
            <a:r>
              <a:rPr lang="en-US" sz="1800" dirty="0" smtClean="0"/>
              <a:t>continued its review of load reductions and ERS deployments and performance during Uri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30659722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269A2537-D441-4886-9211-5B5476A036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53397"/>
            <a:ext cx="10515600" cy="1273233"/>
          </a:xfrm>
        </p:spPr>
        <p:txBody>
          <a:bodyPr>
            <a:normAutofit/>
          </a:bodyPr>
          <a:lstStyle/>
          <a:p>
            <a:r>
              <a:rPr lang="en-US" dirty="0"/>
              <a:t>WMS Actions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F68F564F-A32A-47D1-911B-E1EE4EFCF61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8800"/>
            <a:ext cx="11039475" cy="4343400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  <a:buFont typeface="Wingdings" panose="05000000000000000000" pitchFamily="2" charset="2"/>
              <a:buChar char="Ø"/>
            </a:pPr>
            <a:r>
              <a:rPr lang="en-US" sz="2600" b="1" dirty="0" smtClean="0">
                <a:solidFill>
                  <a:schemeClr val="tx1"/>
                </a:solidFill>
              </a:rPr>
              <a:t> </a:t>
            </a:r>
            <a:r>
              <a:rPr lang="en-US" sz="2600" dirty="0" smtClean="0">
                <a:solidFill>
                  <a:schemeClr val="tx1"/>
                </a:solidFill>
              </a:rPr>
              <a:t>WMS requests that TAC continue to table NPRR1</a:t>
            </a:r>
            <a:r>
              <a:rPr lang="en-US" sz="2600" dirty="0">
                <a:solidFill>
                  <a:schemeClr val="tx1"/>
                </a:solidFill>
              </a:rPr>
              <a:t>073, Market Participant Application Changes for review </a:t>
            </a:r>
            <a:r>
              <a:rPr lang="en-US" sz="2600" dirty="0" smtClean="0">
                <a:solidFill>
                  <a:schemeClr val="tx1"/>
                </a:solidFill>
              </a:rPr>
              <a:t>by MCWG and an ERCOT workshop on securitization</a:t>
            </a:r>
          </a:p>
          <a:p>
            <a:pPr>
              <a:lnSpc>
                <a:spcPct val="100000"/>
              </a:lnSpc>
              <a:buFont typeface="Wingdings" panose="05000000000000000000" pitchFamily="2" charset="2"/>
              <a:buChar char="Ø"/>
            </a:pPr>
            <a:r>
              <a:rPr lang="en-US" sz="2600" dirty="0" smtClean="0">
                <a:solidFill>
                  <a:schemeClr val="tx1"/>
                </a:solidFill>
              </a:rPr>
              <a:t> WMS </a:t>
            </a:r>
            <a:r>
              <a:rPr lang="en-US" sz="2600" dirty="0">
                <a:solidFill>
                  <a:schemeClr val="tx1"/>
                </a:solidFill>
              </a:rPr>
              <a:t>recommended rejection of NPRR1056, Market Impact Generic Transmission Constraint (GTC) </a:t>
            </a:r>
            <a:r>
              <a:rPr lang="en-US" sz="2600" dirty="0" smtClean="0">
                <a:solidFill>
                  <a:schemeClr val="tx1"/>
                </a:solidFill>
              </a:rPr>
              <a:t>Notification</a:t>
            </a:r>
          </a:p>
          <a:p>
            <a:pPr>
              <a:lnSpc>
                <a:spcPct val="100000"/>
              </a:lnSpc>
              <a:buFont typeface="Wingdings" panose="05000000000000000000" pitchFamily="2" charset="2"/>
              <a:buChar char="Ø"/>
            </a:pPr>
            <a:r>
              <a:rPr lang="en-US" sz="2600" dirty="0">
                <a:solidFill>
                  <a:schemeClr val="tx1"/>
                </a:solidFill>
              </a:rPr>
              <a:t> </a:t>
            </a:r>
            <a:r>
              <a:rPr lang="en-US" sz="2600" dirty="0" smtClean="0">
                <a:solidFill>
                  <a:schemeClr val="tx1"/>
                </a:solidFill>
              </a:rPr>
              <a:t>WMS approved its 2021 WMS Goals</a:t>
            </a:r>
            <a:endParaRPr lang="en-US" sz="2600" dirty="0">
              <a:solidFill>
                <a:schemeClr val="tx1"/>
              </a:solidFill>
            </a:endParaRPr>
          </a:p>
          <a:p>
            <a:pPr marL="0" indent="0">
              <a:lnSpc>
                <a:spcPct val="100000"/>
              </a:lnSpc>
              <a:buNone/>
            </a:pPr>
            <a:endParaRPr lang="en-US" sz="2800" dirty="0"/>
          </a:p>
          <a:p>
            <a:pPr>
              <a:buFont typeface="Wingdings" panose="05000000000000000000" pitchFamily="2" charset="2"/>
              <a:buChar char="Ø"/>
            </a:pPr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10975727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38FB55DB-9E0B-4B82-A775-EF031F8A92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Next Meeting – </a:t>
            </a:r>
            <a:r>
              <a:rPr lang="en-US" dirty="0" smtClean="0"/>
              <a:t>June 2</a:t>
            </a:r>
            <a:r>
              <a:rPr lang="en-US" baseline="30000" dirty="0" smtClean="0"/>
              <a:t>nd</a:t>
            </a:r>
            <a:endParaRPr lang="en-US" dirty="0"/>
          </a:p>
        </p:txBody>
      </p:sp>
      <p:pic>
        <p:nvPicPr>
          <p:cNvPr id="4" name="Picture 2">
            <a:extLst>
              <a:ext uri="{FF2B5EF4-FFF2-40B4-BE49-F238E27FC236}">
                <a16:creationId xmlns:a16="http://schemas.microsoft.com/office/drawing/2014/main" xmlns="" id="{DA0FA00F-7190-4737-8CF9-E2FB8EA30856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62401" y="1779542"/>
            <a:ext cx="4557485" cy="4557485"/>
          </a:xfrm>
        </p:spPr>
      </p:pic>
    </p:spTree>
    <p:extLst>
      <p:ext uri="{BB962C8B-B14F-4D97-AF65-F5344CB8AC3E}">
        <p14:creationId xmlns:p14="http://schemas.microsoft.com/office/powerpoint/2010/main" val="170657244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Cambria-Calibri">
      <a:majorFont>
        <a:latin typeface="Cambria" panose="02040503050406030204"/>
        <a:ea typeface=""/>
        <a:cs typeface=""/>
        <a:font script="Jpan" typeface="ＭＳ Ｐゴシック"/>
        <a:font script="Hang" typeface="맑은 고딕"/>
        <a:font script="Hans" typeface="黑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Glossy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12700" cap="flat" cmpd="sng" algn="ctr">
          <a:solidFill>
            <a:schemeClr val="phClr">
              <a:tint val="95000"/>
              <a:shade val="95000"/>
              <a:satMod val="120000"/>
            </a:schemeClr>
          </a:solidFill>
          <a:prstDash val="solid"/>
        </a:ln>
        <a:ln w="55000" cap="flat" cmpd="thickThin" algn="ctr">
          <a:solidFill>
            <a:schemeClr val="phClr">
              <a:tint val="90000"/>
              <a:satMod val="130000"/>
            </a:schemeClr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550AB4A1B11D40BA93648E453A38A9" ma:contentTypeVersion="10" ma:contentTypeDescription="Create a new document." ma:contentTypeScope="" ma:versionID="a23f2b49f195ed5706c0043339cf2995">
  <xsd:schema xmlns:xsd="http://www.w3.org/2001/XMLSchema" xmlns:xs="http://www.w3.org/2001/XMLSchema" xmlns:p="http://schemas.microsoft.com/office/2006/metadata/properties" xmlns:ns3="60b3afc9-a72a-4286-a1f6-3c61aad5d6c4" targetNamespace="http://schemas.microsoft.com/office/2006/metadata/properties" ma:root="true" ma:fieldsID="25f05895d88c426d0858f9f4f1a8fcf0" ns3:_="">
    <xsd:import namespace="60b3afc9-a72a-4286-a1f6-3c61aad5d6c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DateTaken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3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0b3afc9-a72a-4286-a1f6-3c61aad5d6c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MediaServiceAutoTags" ma:internalName="MediaServiceAutoTags" ma:readOnly="true">
      <xsd:simpleType>
        <xsd:restriction base="dms:Text"/>
      </xsd:simpleType>
    </xsd:element>
    <xsd:element name="MediaServiceOCR" ma:index="11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F4A27AB3-3142-443C-B6D1-944B4E605F1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60b3afc9-a72a-4286-a1f6-3c61aad5d6c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59730CC-A266-4BA8-9C1E-8492A0A26614}">
  <ds:schemaRefs>
    <ds:schemaRef ds:uri="http://purl.org/dc/terms/"/>
    <ds:schemaRef ds:uri="http://schemas.microsoft.com/office/2006/metadata/properties"/>
    <ds:schemaRef ds:uri="http://schemas.microsoft.com/office/2006/documentManagement/types"/>
    <ds:schemaRef ds:uri="60b3afc9-a72a-4286-a1f6-3c61aad5d6c4"/>
    <ds:schemaRef ds:uri="http://purl.org/dc/elements/1.1/"/>
    <ds:schemaRef ds:uri="http://schemas.microsoft.com/office/infopath/2007/PartnerControls"/>
    <ds:schemaRef ds:uri="http://schemas.openxmlformats.org/package/2006/metadata/core-properties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908C2B8A-E3D4-4968-B35C-5CC75D34F43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7705</TotalTime>
  <Words>363</Words>
  <Application>Microsoft Office PowerPoint</Application>
  <PresentationFormat>Widescreen</PresentationFormat>
  <Paragraphs>34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Calibri</vt:lpstr>
      <vt:lpstr>Cambria</vt:lpstr>
      <vt:lpstr>Wingdings</vt:lpstr>
      <vt:lpstr>Retrospect</vt:lpstr>
      <vt:lpstr>WMS Report</vt:lpstr>
      <vt:lpstr>Overview</vt:lpstr>
      <vt:lpstr>Revision Requests</vt:lpstr>
      <vt:lpstr>WMS Discussions </vt:lpstr>
      <vt:lpstr>WMS Actions </vt:lpstr>
      <vt:lpstr>Next Meeting – June 2nd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WMS Report</dc:title>
  <dc:creator>Surendran, Resmi SENA-STX/A/7</dc:creator>
  <cp:lastModifiedBy>Ivan</cp:lastModifiedBy>
  <cp:revision>68</cp:revision>
  <dcterms:created xsi:type="dcterms:W3CDTF">2021-01-14T19:13:08Z</dcterms:created>
  <dcterms:modified xsi:type="dcterms:W3CDTF">2021-06-17T16:54:34Z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0x0101000E550AB4A1B11D40BA93648E453A38A9</vt:lpwstr>
  </property>
</Properties>
</file>