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59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rendran, Resmi SENA-STX/A/7" userId="52accb71-ece2-4667-b0bc-23b238a51097" providerId="ADAL" clId="{35E27BD5-9019-49C9-9B9B-042CB0C99C41}"/>
    <pc:docChg chg="undo custSel addSld delSld modSld sldOrd">
      <pc:chgData name="Surendran, Resmi SENA-STX/A/7" userId="52accb71-ece2-4667-b0bc-23b238a51097" providerId="ADAL" clId="{35E27BD5-9019-49C9-9B9B-042CB0C99C41}" dt="2021-01-19T21:47:01.569" v="1692" actId="12"/>
      <pc:docMkLst>
        <pc:docMk/>
      </pc:docMkLst>
      <pc:sldChg chg="modSp">
        <pc:chgData name="Surendran, Resmi SENA-STX/A/7" userId="52accb71-ece2-4667-b0bc-23b238a51097" providerId="ADAL" clId="{35E27BD5-9019-49C9-9B9B-042CB0C99C41}" dt="2021-01-14T19:28:09.388" v="30" actId="20577"/>
        <pc:sldMkLst>
          <pc:docMk/>
          <pc:sldMk cId="1872770395" sldId="256"/>
        </pc:sldMkLst>
        <pc:spChg chg="mod">
          <ac:chgData name="Surendran, Resmi SENA-STX/A/7" userId="52accb71-ece2-4667-b0bc-23b238a51097" providerId="ADAL" clId="{35E27BD5-9019-49C9-9B9B-042CB0C99C41}" dt="2021-01-14T19:28:09.388" v="30" actId="20577"/>
          <ac:spMkLst>
            <pc:docMk/>
            <pc:sldMk cId="1872770395" sldId="256"/>
            <ac:spMk id="3" creationId="{DAF09D7D-76C4-4ABA-9706-116A5D45E4BC}"/>
          </ac:spMkLst>
        </pc:spChg>
      </pc:sldChg>
      <pc:sldChg chg="modSp">
        <pc:chgData name="Surendran, Resmi SENA-STX/A/7" userId="52accb71-ece2-4667-b0bc-23b238a51097" providerId="ADAL" clId="{35E27BD5-9019-49C9-9B9B-042CB0C99C41}" dt="2021-01-18T23:01:17.889" v="1270" actId="5793"/>
        <pc:sldMkLst>
          <pc:docMk/>
          <pc:sldMk cId="333387915" sldId="257"/>
        </pc:sldMkLst>
        <pc:spChg chg="mod">
          <ac:chgData name="Surendran, Resmi SENA-STX/A/7" userId="52accb71-ece2-4667-b0bc-23b238a51097" providerId="ADAL" clId="{35E27BD5-9019-49C9-9B9B-042CB0C99C41}" dt="2021-01-18T23:01:17.889" v="1270" actId="5793"/>
          <ac:spMkLst>
            <pc:docMk/>
            <pc:sldMk cId="333387915" sldId="257"/>
            <ac:spMk id="3" creationId="{F68F564F-A32A-47D1-911B-E1EE4EFCF616}"/>
          </ac:spMkLst>
        </pc:spChg>
      </pc:sldChg>
      <pc:sldChg chg="modSp del">
        <pc:chgData name="Surendran, Resmi SENA-STX/A/7" userId="52accb71-ece2-4667-b0bc-23b238a51097" providerId="ADAL" clId="{35E27BD5-9019-49C9-9B9B-042CB0C99C41}" dt="2021-01-18T19:41:52.121" v="147" actId="2696"/>
        <pc:sldMkLst>
          <pc:docMk/>
          <pc:sldMk cId="2826728951" sldId="258"/>
        </pc:sldMkLst>
        <pc:spChg chg="mod">
          <ac:chgData name="Surendran, Resmi SENA-STX/A/7" userId="52accb71-ece2-4667-b0bc-23b238a51097" providerId="ADAL" clId="{35E27BD5-9019-49C9-9B9B-042CB0C99C41}" dt="2021-01-18T19:40:13.378" v="134" actId="14100"/>
          <ac:spMkLst>
            <pc:docMk/>
            <pc:sldMk cId="2826728951" sldId="258"/>
            <ac:spMk id="2" creationId="{912A309F-421D-4549-BD70-B19B1DF410A2}"/>
          </ac:spMkLst>
        </pc:spChg>
        <pc:spChg chg="mod">
          <ac:chgData name="Surendran, Resmi SENA-STX/A/7" userId="52accb71-ece2-4667-b0bc-23b238a51097" providerId="ADAL" clId="{35E27BD5-9019-49C9-9B9B-042CB0C99C41}" dt="2021-01-18T19:39:44.713" v="132" actId="14100"/>
          <ac:spMkLst>
            <pc:docMk/>
            <pc:sldMk cId="2826728951" sldId="258"/>
            <ac:spMk id="3" creationId="{C9C88A46-6743-4FF8-90AD-F5AC874E1B68}"/>
          </ac:spMkLst>
        </pc:spChg>
      </pc:sldChg>
      <pc:sldChg chg="modSp">
        <pc:chgData name="Surendran, Resmi SENA-STX/A/7" userId="52accb71-ece2-4667-b0bc-23b238a51097" providerId="ADAL" clId="{35E27BD5-9019-49C9-9B9B-042CB0C99C41}" dt="2021-01-19T18:34:36.564" v="1658" actId="27636"/>
        <pc:sldMkLst>
          <pc:docMk/>
          <pc:sldMk cId="3452119403" sldId="259"/>
        </pc:sldMkLst>
        <pc:spChg chg="mod">
          <ac:chgData name="Surendran, Resmi SENA-STX/A/7" userId="52accb71-ece2-4667-b0bc-23b238a51097" providerId="ADAL" clId="{35E27BD5-9019-49C9-9B9B-042CB0C99C41}" dt="2021-01-15T18:28:43.598" v="97" actId="20577"/>
          <ac:spMkLst>
            <pc:docMk/>
            <pc:sldMk cId="3452119403" sldId="259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18:34:36.564" v="1658" actId="27636"/>
          <ac:spMkLst>
            <pc:docMk/>
            <pc:sldMk cId="3452119403" sldId="259"/>
            <ac:spMk id="3" creationId="{F68F564F-A32A-47D1-911B-E1EE4EFCF616}"/>
          </ac:spMkLst>
        </pc:spChg>
      </pc:sldChg>
      <pc:sldChg chg="modSp ord">
        <pc:chgData name="Surendran, Resmi SENA-STX/A/7" userId="52accb71-ece2-4667-b0bc-23b238a51097" providerId="ADAL" clId="{35E27BD5-9019-49C9-9B9B-042CB0C99C41}" dt="2021-01-19T17:47:01.359" v="1608"/>
        <pc:sldMkLst>
          <pc:docMk/>
          <pc:sldMk cId="170657244" sldId="260"/>
        </pc:sldMkLst>
        <pc:spChg chg="mod">
          <ac:chgData name="Surendran, Resmi SENA-STX/A/7" userId="52accb71-ece2-4667-b0bc-23b238a51097" providerId="ADAL" clId="{35E27BD5-9019-49C9-9B9B-042CB0C99C41}" dt="2021-01-15T18:21:30.629" v="59" actId="20577"/>
          <ac:spMkLst>
            <pc:docMk/>
            <pc:sldMk cId="170657244" sldId="260"/>
            <ac:spMk id="2" creationId="{38FB55DB-9E0B-4B82-A775-EF031F8A92EE}"/>
          </ac:spMkLst>
        </pc:spChg>
      </pc:sldChg>
      <pc:sldChg chg="modSp add del ord">
        <pc:chgData name="Surendran, Resmi SENA-STX/A/7" userId="52accb71-ece2-4667-b0bc-23b238a51097" providerId="ADAL" clId="{35E27BD5-9019-49C9-9B9B-042CB0C99C41}" dt="2021-01-19T18:15:09.760" v="1656" actId="2696"/>
        <pc:sldMkLst>
          <pc:docMk/>
          <pc:sldMk cId="629203711" sldId="261"/>
        </pc:sldMkLst>
        <pc:spChg chg="mod">
          <ac:chgData name="Surendran, Resmi SENA-STX/A/7" userId="52accb71-ece2-4667-b0bc-23b238a51097" providerId="ADAL" clId="{35E27BD5-9019-49C9-9B9B-042CB0C99C41}" dt="2021-01-18T19:41:10.242" v="140" actId="20577"/>
          <ac:spMkLst>
            <pc:docMk/>
            <pc:sldMk cId="629203711" sldId="261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8T19:41:11.753" v="141" actId="20577"/>
          <ac:spMkLst>
            <pc:docMk/>
            <pc:sldMk cId="629203711" sldId="261"/>
            <ac:spMk id="3" creationId="{F68F564F-A32A-47D1-911B-E1EE4EFCF616}"/>
          </ac:spMkLst>
        </pc:spChg>
      </pc:sldChg>
      <pc:sldChg chg="addSp delSp modSp add">
        <pc:chgData name="Surendran, Resmi SENA-STX/A/7" userId="52accb71-ece2-4667-b0bc-23b238a51097" providerId="ADAL" clId="{35E27BD5-9019-49C9-9B9B-042CB0C99C41}" dt="2021-01-19T21:44:21.023" v="1674" actId="20577"/>
        <pc:sldMkLst>
          <pc:docMk/>
          <pc:sldMk cId="3065972262" sldId="262"/>
        </pc:sldMkLst>
        <pc:spChg chg="mod">
          <ac:chgData name="Surendran, Resmi SENA-STX/A/7" userId="52accb71-ece2-4667-b0bc-23b238a51097" providerId="ADAL" clId="{35E27BD5-9019-49C9-9B9B-042CB0C99C41}" dt="2021-01-18T19:41:44.921" v="146" actId="5793"/>
          <ac:spMkLst>
            <pc:docMk/>
            <pc:sldMk cId="3065972262" sldId="262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21:44:21.023" v="1674" actId="20577"/>
          <ac:spMkLst>
            <pc:docMk/>
            <pc:sldMk cId="3065972262" sldId="262"/>
            <ac:spMk id="3" creationId="{F68F564F-A32A-47D1-911B-E1EE4EFCF616}"/>
          </ac:spMkLst>
        </pc:spChg>
        <pc:spChg chg="add del">
          <ac:chgData name="Surendran, Resmi SENA-STX/A/7" userId="52accb71-ece2-4667-b0bc-23b238a51097" providerId="ADAL" clId="{35E27BD5-9019-49C9-9B9B-042CB0C99C41}" dt="2021-01-18T19:41:39.175" v="144"/>
          <ac:spMkLst>
            <pc:docMk/>
            <pc:sldMk cId="3065972262" sldId="262"/>
            <ac:spMk id="4" creationId="{5C5BA6BF-2784-46A5-A006-49F59E41AB03}"/>
          </ac:spMkLst>
        </pc:spChg>
      </pc:sldChg>
      <pc:sldChg chg="addSp delSp modSp add ord">
        <pc:chgData name="Surendran, Resmi SENA-STX/A/7" userId="52accb71-ece2-4667-b0bc-23b238a51097" providerId="ADAL" clId="{35E27BD5-9019-49C9-9B9B-042CB0C99C41}" dt="2021-01-19T18:35:03.597" v="1659" actId="2710"/>
        <pc:sldMkLst>
          <pc:docMk/>
          <pc:sldMk cId="1097572720" sldId="263"/>
        </pc:sldMkLst>
        <pc:spChg chg="mod">
          <ac:chgData name="Surendran, Resmi SENA-STX/A/7" userId="52accb71-ece2-4667-b0bc-23b238a51097" providerId="ADAL" clId="{35E27BD5-9019-49C9-9B9B-042CB0C99C41}" dt="2021-01-18T23:01:33.173" v="1273" actId="20577"/>
          <ac:spMkLst>
            <pc:docMk/>
            <pc:sldMk cId="1097572720" sldId="263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18:35:03.597" v="1659" actId="2710"/>
          <ac:spMkLst>
            <pc:docMk/>
            <pc:sldMk cId="1097572720" sldId="263"/>
            <ac:spMk id="3" creationId="{F68F564F-A32A-47D1-911B-E1EE4EFCF616}"/>
          </ac:spMkLst>
        </pc:spChg>
        <pc:graphicFrameChg chg="add del">
          <ac:chgData name="Surendran, Resmi SENA-STX/A/7" userId="52accb71-ece2-4667-b0bc-23b238a51097" providerId="ADAL" clId="{35E27BD5-9019-49C9-9B9B-042CB0C99C41}" dt="2021-01-18T20:00:54.667" v="368"/>
          <ac:graphicFrameMkLst>
            <pc:docMk/>
            <pc:sldMk cId="1097572720" sldId="263"/>
            <ac:graphicFrameMk id="4" creationId="{A099DB46-942B-417B-BFCF-F0517E89B95D}"/>
          </ac:graphicFrameMkLst>
        </pc:graphicFrameChg>
      </pc:sldChg>
      <pc:sldChg chg="modSp add del setBg">
        <pc:chgData name="Surendran, Resmi SENA-STX/A/7" userId="52accb71-ece2-4667-b0bc-23b238a51097" providerId="ADAL" clId="{35E27BD5-9019-49C9-9B9B-042CB0C99C41}" dt="2021-01-18T22:59:55.038" v="1255" actId="2696"/>
        <pc:sldMkLst>
          <pc:docMk/>
          <pc:sldMk cId="2451783199" sldId="264"/>
        </pc:sldMkLst>
        <pc:spChg chg="mod">
          <ac:chgData name="Surendran, Resmi SENA-STX/A/7" userId="52accb71-ece2-4667-b0bc-23b238a51097" providerId="ADAL" clId="{35E27BD5-9019-49C9-9B9B-042CB0C99C41}" dt="2021-01-18T22:59:32.205" v="1250" actId="1076"/>
          <ac:spMkLst>
            <pc:docMk/>
            <pc:sldMk cId="2451783199" sldId="264"/>
            <ac:spMk id="2" creationId="{9BDDCDEF-84D5-47CD-9CA8-CB642E2CE162}"/>
          </ac:spMkLst>
        </pc:spChg>
        <pc:spChg chg="mod">
          <ac:chgData name="Surendran, Resmi SENA-STX/A/7" userId="52accb71-ece2-4667-b0bc-23b238a51097" providerId="ADAL" clId="{35E27BD5-9019-49C9-9B9B-042CB0C99C41}" dt="2021-01-18T22:59:22.290" v="1248" actId="1076"/>
          <ac:spMkLst>
            <pc:docMk/>
            <pc:sldMk cId="2451783199" sldId="264"/>
            <ac:spMk id="3" creationId="{94E0F78F-4BB5-4601-8DEE-12F0A12BC84A}"/>
          </ac:spMkLst>
        </pc:spChg>
      </pc:sldChg>
      <pc:sldChg chg="modSp add ord">
        <pc:chgData name="Surendran, Resmi SENA-STX/A/7" userId="52accb71-ece2-4667-b0bc-23b238a51097" providerId="ADAL" clId="{35E27BD5-9019-49C9-9B9B-042CB0C99C41}" dt="2021-01-19T21:47:01.569" v="1692" actId="12"/>
        <pc:sldMkLst>
          <pc:docMk/>
          <pc:sldMk cId="3886986157" sldId="265"/>
        </pc:sldMkLst>
        <pc:spChg chg="mod">
          <ac:chgData name="Surendran, Resmi SENA-STX/A/7" userId="52accb71-ece2-4667-b0bc-23b238a51097" providerId="ADAL" clId="{35E27BD5-9019-49C9-9B9B-042CB0C99C41}" dt="2021-01-18T19:58:42.300" v="366" actId="20577"/>
          <ac:spMkLst>
            <pc:docMk/>
            <pc:sldMk cId="3886986157" sldId="265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21:47:01.569" v="1692" actId="12"/>
          <ac:spMkLst>
            <pc:docMk/>
            <pc:sldMk cId="3886986157" sldId="265"/>
            <ac:spMk id="3" creationId="{F68F564F-A32A-47D1-911B-E1EE4EFCF616}"/>
          </ac:spMkLst>
        </pc:spChg>
      </pc:sldChg>
      <pc:sldChg chg="modSp add">
        <pc:chgData name="Surendran, Resmi SENA-STX/A/7" userId="52accb71-ece2-4667-b0bc-23b238a51097" providerId="ADAL" clId="{35E27BD5-9019-49C9-9B9B-042CB0C99C41}" dt="2021-01-18T22:59:52.246" v="1254" actId="27636"/>
        <pc:sldMkLst>
          <pc:docMk/>
          <pc:sldMk cId="3637206394" sldId="266"/>
        </pc:sldMkLst>
        <pc:spChg chg="mod">
          <ac:chgData name="Surendran, Resmi SENA-STX/A/7" userId="52accb71-ece2-4667-b0bc-23b238a51097" providerId="ADAL" clId="{35E27BD5-9019-49C9-9B9B-042CB0C99C41}" dt="2021-01-18T22:59:45.712" v="1252"/>
          <ac:spMkLst>
            <pc:docMk/>
            <pc:sldMk cId="3637206394" sldId="266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8T22:59:52.246" v="1254" actId="27636"/>
          <ac:spMkLst>
            <pc:docMk/>
            <pc:sldMk cId="3637206394" sldId="266"/>
            <ac:spMk id="3" creationId="{F68F564F-A32A-47D1-911B-E1EE4EFCF61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Resmi Surendran</a:t>
            </a:r>
          </a:p>
          <a:p>
            <a:pPr algn="r"/>
            <a:r>
              <a:rPr lang="en-US" dirty="0"/>
              <a:t>TAC Meeting – </a:t>
            </a:r>
            <a:r>
              <a:rPr lang="en-US" dirty="0" smtClean="0"/>
              <a:t>JUNE 2021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</a:t>
            </a:r>
            <a:r>
              <a:rPr lang="en-US" sz="2800" dirty="0" smtClean="0"/>
              <a:t>meeting </a:t>
            </a:r>
            <a:r>
              <a:rPr lang="en-US" sz="2800" dirty="0"/>
              <a:t>– </a:t>
            </a:r>
            <a:r>
              <a:rPr lang="en-US" sz="2800" dirty="0" smtClean="0"/>
              <a:t>June 2</a:t>
            </a:r>
            <a:r>
              <a:rPr lang="en-US" sz="2800" baseline="30000" dirty="0" smtClean="0"/>
              <a:t>nd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900" b="1" dirty="0" smtClean="0"/>
              <a:t>New TAC &amp; PRS Referrals</a:t>
            </a:r>
            <a:endParaRPr lang="en-US" sz="1900" b="1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NPRR1073, Market Participant Application Changes</a:t>
            </a:r>
            <a:r>
              <a:rPr lang="en-US" sz="1600" b="1" dirty="0"/>
              <a:t> </a:t>
            </a:r>
          </a:p>
          <a:p>
            <a:pPr marL="201168" lvl="1" indent="0">
              <a:lnSpc>
                <a:spcPct val="110000"/>
              </a:lnSpc>
              <a:buNone/>
            </a:pPr>
            <a:r>
              <a:rPr lang="en-US" sz="1900" b="1" dirty="0" smtClean="0"/>
              <a:t>Working </a:t>
            </a:r>
            <a:r>
              <a:rPr lang="en-US" sz="1900" b="1" dirty="0"/>
              <a:t>Groups Discussions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NPRR1056, Market Impact Generic Transmission Constraint Notification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NPRR1058, Resource Offer Modernization for Real-Time Co-Optimization (WMWG</a:t>
            </a:r>
            <a:r>
              <a:rPr lang="en-US" sz="1700" dirty="0" smtClean="0"/>
              <a:t>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NPRR1067</a:t>
            </a:r>
            <a:r>
              <a:rPr lang="en-US" sz="1700" dirty="0"/>
              <a:t>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NPRR1070, </a:t>
            </a:r>
            <a:r>
              <a:rPr lang="en-US" sz="1700" dirty="0"/>
              <a:t>Planning Criteria for GTC Exit </a:t>
            </a:r>
            <a:r>
              <a:rPr lang="en-US" sz="1700" dirty="0" smtClean="0"/>
              <a:t>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OBDRR026, </a:t>
            </a:r>
            <a:r>
              <a:rPr lang="en-US" sz="1700" dirty="0"/>
              <a:t>Change Shadow Price Caps to Curves and Remove Shift Factor Threshold </a:t>
            </a:r>
            <a:r>
              <a:rPr lang="en-US" sz="1700" dirty="0" smtClean="0"/>
              <a:t>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NOGRR215</a:t>
            </a:r>
            <a:r>
              <a:rPr lang="en-US" sz="1700" dirty="0"/>
              <a:t>, Limit Use of Remedial Action </a:t>
            </a:r>
            <a:r>
              <a:rPr lang="en-US" sz="1700" dirty="0" smtClean="0"/>
              <a:t>Schemes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VCMRR031,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9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 smtClean="0"/>
              <a:t> </a:t>
            </a:r>
            <a:r>
              <a:rPr lang="en-US" sz="1800" b="1" dirty="0"/>
              <a:t>Winter Storm Items</a:t>
            </a:r>
            <a:r>
              <a:rPr lang="en-US" sz="1800" dirty="0"/>
              <a:t>: working groups continue to address items in the Emergency Conditions issues </a:t>
            </a:r>
            <a:r>
              <a:rPr lang="en-US" sz="1800" dirty="0" smtClean="0"/>
              <a:t>list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 </a:t>
            </a:r>
            <a:r>
              <a:rPr lang="en-US" sz="1800" b="1" dirty="0" smtClean="0"/>
              <a:t>Securitization Workshop</a:t>
            </a:r>
            <a:r>
              <a:rPr lang="en-US" sz="1800" dirty="0" smtClean="0"/>
              <a:t>: stakeholders discussed the need for an ERCOT workshop to discuss issues related to securitization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 smtClean="0"/>
              <a:t> Unaccounted </a:t>
            </a:r>
            <a:r>
              <a:rPr lang="en-US" sz="1800" b="1" dirty="0" smtClean="0"/>
              <a:t>For Energy (UFE):</a:t>
            </a:r>
            <a:r>
              <a:rPr lang="en-US" sz="1800" dirty="0" smtClean="0"/>
              <a:t> stakeholders reviewed analysis of 2021 February UFE allocations and discussed potential changes to improve settlements 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 smtClean="0"/>
              <a:t>Working group discussions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 MCWG reviewed the topic of default uplift, discussed ambiguity in language on how potential uplift is calculated when determining counterparties’ total potential exposure and discussed clarifications proposed in NPRR1078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 CMWG </a:t>
            </a:r>
            <a:r>
              <a:rPr lang="en-US" sz="1800" dirty="0" smtClean="0"/>
              <a:t>continued its review of OBDRR026, Change Shadow Price Caps to Curves and Remove Shift Factor Threshold and its evaluation of spatial granularity of solar production and forecasts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 SAWG </a:t>
            </a:r>
            <a:r>
              <a:rPr lang="en-US" sz="1800" dirty="0" smtClean="0"/>
              <a:t>reviewed results to date of ERCOT RFI on operational and planned battery projects; latest Distributed Generation growth trends; potential consideration of multi-hour wind/solar capacity contributions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smtClean="0"/>
              <a:t> DSWG </a:t>
            </a:r>
            <a:r>
              <a:rPr lang="en-US" sz="1800" dirty="0" smtClean="0"/>
              <a:t>continued its review of load reductions and ERS deployments and performance during Uri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WMS requests that TAC continue to table NPRR1</a:t>
            </a:r>
            <a:r>
              <a:rPr lang="en-US" sz="2600" dirty="0">
                <a:solidFill>
                  <a:schemeClr val="tx1"/>
                </a:solidFill>
              </a:rPr>
              <a:t>073, Market Participant Application Changes for review </a:t>
            </a:r>
            <a:r>
              <a:rPr lang="en-US" sz="2600" dirty="0" smtClean="0">
                <a:solidFill>
                  <a:schemeClr val="tx1"/>
                </a:solidFill>
              </a:rPr>
              <a:t>by MCWG and an ERCOT workshop on securitization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chemeClr val="tx1"/>
                </a:solidFill>
              </a:rPr>
              <a:t> WMS </a:t>
            </a:r>
            <a:r>
              <a:rPr lang="en-US" sz="2600" dirty="0">
                <a:solidFill>
                  <a:schemeClr val="tx1"/>
                </a:solidFill>
              </a:rPr>
              <a:t>recommended rejection of NPRR1056, Market Impact Generic Transmission Constraint (GTC) </a:t>
            </a:r>
            <a:r>
              <a:rPr lang="en-US" sz="2600" dirty="0" smtClean="0">
                <a:solidFill>
                  <a:schemeClr val="tx1"/>
                </a:solidFill>
              </a:rPr>
              <a:t>Notification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WMS approved its 2021 WMS Goals</a:t>
            </a:r>
            <a:endParaRPr lang="en-US" sz="26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</a:t>
            </a:r>
            <a:r>
              <a:rPr lang="en-US" dirty="0" smtClean="0"/>
              <a:t>June 2</a:t>
            </a:r>
            <a:r>
              <a:rPr lang="en-US" baseline="30000" dirty="0" smtClean="0"/>
              <a:t>nd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60b3afc9-a72a-4286-a1f6-3c61aad5d6c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7705</TotalTime>
  <Words>363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Cambria</vt:lpstr>
      <vt:lpstr>Wingdings</vt:lpstr>
      <vt:lpstr>Retrospect</vt:lpstr>
      <vt:lpstr>WMS Report</vt:lpstr>
      <vt:lpstr>Overview</vt:lpstr>
      <vt:lpstr>Revision Requests</vt:lpstr>
      <vt:lpstr>WMS Discussions </vt:lpstr>
      <vt:lpstr>WMS Actions </vt:lpstr>
      <vt:lpstr>Next Meeting – June 2nd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Ivan</cp:lastModifiedBy>
  <cp:revision>68</cp:revision>
  <dcterms:created xsi:type="dcterms:W3CDTF">2021-01-14T19:13:08Z</dcterms:created>
  <dcterms:modified xsi:type="dcterms:W3CDTF">2021-06-17T16:54:34Z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