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14" r:id="rId7"/>
    <p:sldId id="322" r:id="rId8"/>
    <p:sldId id="323" r:id="rId9"/>
    <p:sldId id="319" r:id="rId10"/>
    <p:sldId id="31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70319" autoAdjust="0"/>
  </p:normalViewPr>
  <p:slideViewPr>
    <p:cSldViewPr snapToGrid="0" snapToObjects="1">
      <p:cViewPr varScale="1">
        <p:scale>
          <a:sx n="80" d="100"/>
          <a:sy n="80" d="100"/>
        </p:scale>
        <p:origin x="2112" y="8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6/14/2021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6/14/2021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97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1018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June 2021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Chase Smith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June 23, 2021 TAC Meeting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  <a:buClr>
                <a:srgbClr val="DD8047"/>
              </a:buClr>
            </a:pPr>
            <a:r>
              <a:rPr lang="en-US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PGRR089, Planning Data and Information Updates for Planning Posting</a:t>
            </a:r>
          </a:p>
          <a:p>
            <a:pPr>
              <a:spcBef>
                <a:spcPts val="0"/>
              </a:spcBef>
              <a:buClr>
                <a:srgbClr val="DD8047"/>
              </a:buClr>
            </a:pPr>
            <a:endParaRPr lang="en-US" sz="2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DD8047"/>
              </a:buClr>
            </a:pPr>
            <a:r>
              <a:rPr lang="en-US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RRGRR028, Transformer Impedance Clarifications</a:t>
            </a:r>
          </a:p>
          <a:p>
            <a:pPr>
              <a:spcBef>
                <a:spcPts val="0"/>
              </a:spcBef>
              <a:buClr>
                <a:srgbClr val="DD8047"/>
              </a:buClr>
            </a:pPr>
            <a:endParaRPr lang="en-US" sz="2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June 23, 2021 TAC Meeting</a:t>
            </a:r>
          </a:p>
        </p:txBody>
      </p:sp>
    </p:spTree>
    <p:extLst>
      <p:ext uri="{BB962C8B-B14F-4D97-AF65-F5344CB8AC3E}">
        <p14:creationId xmlns:p14="http://schemas.microsoft.com/office/powerpoint/2010/main" val="349481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6/3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PGRR091, FIS Application Completion 60-Day Limit – to recommend approval as revised by ROS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A569C1-59B4-4D71-ACA6-99DF75088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June 23, 2021 TAC Meeting</a:t>
            </a:r>
          </a:p>
        </p:txBody>
      </p:sp>
    </p:spTree>
    <p:extLst>
      <p:ext uri="{BB962C8B-B14F-4D97-AF65-F5344CB8AC3E}">
        <p14:creationId xmlns:p14="http://schemas.microsoft.com/office/powerpoint/2010/main" val="2551757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ROS WG Assignments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NPRR1056, Market Impact GTC Notification (OWG, 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NPRR1077, Extension of Self-Limiting Facility Concept to Settlement Only Generators and Telemetry Requirements for SOGs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NOGRR215, Limit Use of Remedial Action Schemes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NOGRR223, Add Phasor Measurement Recording Equipment Required to Modified Generating Facilities in Interconnection Process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NOGRR226, Revision to 5% Transmission Operator Load Shedding Relay Set Point (PDCWG, OWG, DWG)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NOGRR227, Add Phasor Measurement Recording Equipment Location for Main Power Transformer for Intermittent Renewable Resource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PGRR090, Additional Flexibility for Updates to Seasonal Net Max Sustainable Rating (PLWG)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PGRR092, Related to NPRR 1077, Extension of Self-Limiting Facility Concept to Settlement Only Generators and Telemetry Requirements for SOGs (OWG, 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RRGRR029, Related to NPRR 1077, Extension of Self-Limiting Facility Concept to Settlement Only Generators and Telemetry Requirements for SOGs (OWG, 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SCR813, NMMS Jointly-Rated Equipment Coordination Confirmation (NDWSG)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AB5D7A-25F9-47DF-94B0-24D4D4D3F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June 23, 2021 TAC Meeting</a:t>
            </a:r>
          </a:p>
        </p:txBody>
      </p:sp>
    </p:spTree>
    <p:extLst>
      <p:ext uri="{BB962C8B-B14F-4D97-AF65-F5344CB8AC3E}">
        <p14:creationId xmlns:p14="http://schemas.microsoft.com/office/powerpoint/2010/main" val="318953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6/3 ROS Discussion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Review of ROS related items on Emergency Conditions List</a:t>
            </a:r>
          </a:p>
          <a:p>
            <a:pPr>
              <a:buClr>
                <a:srgbClr val="DD8047"/>
              </a:buClr>
              <a:defRPr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Southern Cross Transmission Directives Update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June 23, 2021 TAC Meeting</a:t>
            </a:r>
          </a:p>
        </p:txBody>
      </p:sp>
    </p:spTree>
    <p:extLst>
      <p:ext uri="{BB962C8B-B14F-4D97-AF65-F5344CB8AC3E}">
        <p14:creationId xmlns:p14="http://schemas.microsoft.com/office/powerpoint/2010/main" val="2816143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July 8th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June 23, 2021 TAC Meeting</a:t>
            </a: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34143</TotalTime>
  <Words>311</Words>
  <Application>Microsoft Office PowerPoint</Application>
  <PresentationFormat>On-screen Show (4:3)</PresentationFormat>
  <Paragraphs>41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Symbol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6/3 ROS Actions</vt:lpstr>
      <vt:lpstr>ROS WG Assignments</vt:lpstr>
      <vt:lpstr>6/3 ROS 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Smith, Chase (SPC)</cp:lastModifiedBy>
  <cp:revision>1099</cp:revision>
  <cp:lastPrinted>2017-05-22T18:26:12Z</cp:lastPrinted>
  <dcterms:created xsi:type="dcterms:W3CDTF">2010-04-12T23:12:02Z</dcterms:created>
  <dcterms:modified xsi:type="dcterms:W3CDTF">2021-06-14T23:45:46Z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