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74914" autoAdjust="0"/>
  </p:normalViewPr>
  <p:slideViewPr>
    <p:cSldViewPr showGuides="1">
      <p:cViewPr varScale="1">
        <p:scale>
          <a:sx n="101" d="100"/>
          <a:sy n="101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5/12/2021 02:00 </a:t>
            </a:r>
            <a:r>
              <a:rPr lang="en-US" baseline="0" dirty="0" smtClean="0"/>
              <a:t>-&gt; </a:t>
            </a:r>
            <a:r>
              <a:rPr lang="en-US" baseline="0" dirty="0" smtClean="0"/>
              <a:t>276.25 </a:t>
            </a:r>
            <a:r>
              <a:rPr lang="en-US" baseline="0" dirty="0" smtClean="0"/>
              <a:t>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5/25/2021 17:15-&gt; -251.37 </a:t>
            </a:r>
            <a:r>
              <a:rPr lang="en-US" baseline="0" dirty="0" smtClean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</a:t>
            </a:r>
            <a:r>
              <a:rPr lang="en-US" b="1" dirty="0" smtClean="0"/>
              <a:t>SCR-773</a:t>
            </a:r>
          </a:p>
          <a:p>
            <a:r>
              <a:rPr lang="en-US" dirty="0" smtClean="0"/>
              <a:t>May 2021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June 16th,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5729"/>
            <a:ext cx="6390876" cy="45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" y="999533"/>
            <a:ext cx="841320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" y="1002581"/>
            <a:ext cx="8413209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5" y="1002581"/>
            <a:ext cx="8413209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1"/>
            <a:ext cx="5562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70" y="2438400"/>
            <a:ext cx="6837059" cy="18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932471"/>
            <a:ext cx="8382727" cy="499305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96494"/>
              </p:ext>
            </p:extLst>
          </p:nvPr>
        </p:nvGraphicFramePr>
        <p:xfrm>
          <a:off x="2235201" y="1905000"/>
          <a:ext cx="2374899" cy="777240"/>
        </p:xfrm>
        <a:graphic>
          <a:graphicData uri="http://schemas.openxmlformats.org/drawingml/2006/table">
            <a:tbl>
              <a:tblPr/>
              <a:tblGrid>
                <a:gridCol w="822985"/>
                <a:gridCol w="511426"/>
                <a:gridCol w="529062"/>
                <a:gridCol w="511426"/>
              </a:tblGrid>
              <a:tr h="1981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May-19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May-20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5" y="935520"/>
            <a:ext cx="8376630" cy="49869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26940"/>
              </p:ext>
            </p:extLst>
          </p:nvPr>
        </p:nvGraphicFramePr>
        <p:xfrm>
          <a:off x="5257800" y="2133600"/>
          <a:ext cx="2374899" cy="754380"/>
        </p:xfrm>
        <a:graphic>
          <a:graphicData uri="http://schemas.openxmlformats.org/drawingml/2006/table">
            <a:tbl>
              <a:tblPr/>
              <a:tblGrid>
                <a:gridCol w="822985"/>
                <a:gridCol w="511426"/>
                <a:gridCol w="529062"/>
                <a:gridCol w="511426"/>
              </a:tblGrid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Regulation-Down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May-19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May-20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3" y="1066800"/>
            <a:ext cx="8518216" cy="4855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28800"/>
            <a:ext cx="2362200" cy="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1" y="1219200"/>
            <a:ext cx="8095738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81200"/>
            <a:ext cx="2357273" cy="8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1002581"/>
            <a:ext cx="8480271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14" y="966003"/>
            <a:ext cx="8503814" cy="4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26" y="1066800"/>
            <a:ext cx="8481605" cy="48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61" y="966003"/>
            <a:ext cx="8491870" cy="4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75607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5" y="935520"/>
            <a:ext cx="8376630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249278" cy="45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9" y="935520"/>
            <a:ext cx="8321761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6" y="1066800"/>
            <a:ext cx="836846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5" y="1143000"/>
            <a:ext cx="8638765" cy="4788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57400"/>
            <a:ext cx="3118017" cy="5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389711"/>
            <a:ext cx="8297375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4" y="1496400"/>
            <a:ext cx="8303472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990600"/>
            <a:ext cx="8062329" cy="50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012604" cy="5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48689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465388" cy="44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65968</TotalTime>
  <Words>759</Words>
  <Application>Microsoft Office PowerPoint</Application>
  <PresentationFormat>On-screen Show (4:3)</PresentationFormat>
  <Paragraphs>156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668</cp:revision>
  <cp:lastPrinted>2016-01-21T20:53:15Z</cp:lastPrinted>
  <dcterms:created xsi:type="dcterms:W3CDTF">2016-01-21T15:20:31Z</dcterms:created>
  <dcterms:modified xsi:type="dcterms:W3CDTF">2021-06-14T21:34:15Z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