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58847" autoAdjust="0"/>
  </p:normalViewPr>
  <p:slideViewPr>
    <p:cSldViewPr showGuides="1">
      <p:cViewPr varScale="1">
        <p:scale>
          <a:sx n="78" d="100"/>
          <a:sy n="78" d="100"/>
        </p:scale>
        <p:origin x="261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31,795,191</a:t>
            </a:r>
            <a:r>
              <a:rPr lang="en-US" dirty="0" smtClean="0"/>
              <a:t> </a:t>
            </a:r>
            <a:r>
              <a:rPr lang="en-US" dirty="0" smtClean="0"/>
              <a:t>MWh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9,120,382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smtClean="0">
                <a:effectLst/>
                <a:latin typeface="Arial" panose="020B0604020202020204" pitchFamily="34" charset="0"/>
              </a:rPr>
              <a:t>38.52%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1,358,326</a:t>
            </a:r>
            <a:r>
              <a:rPr lang="en-US" dirty="0" smtClean="0"/>
              <a:t>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4.27%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baseline="0" dirty="0" smtClean="0"/>
              <a:t>136,572 </a:t>
            </a:r>
            <a:r>
              <a:rPr lang="en-US" baseline="0" dirty="0" smtClean="0"/>
              <a:t>MW*s on </a:t>
            </a:r>
            <a:r>
              <a:rPr lang="en-US" baseline="0" dirty="0" smtClean="0"/>
              <a:t>5/15/2021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176,245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endParaRPr lang="en-US" sz="1600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226,022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MW*s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May</a:t>
            </a:r>
            <a:r>
              <a:rPr lang="en-US" sz="1600" baseline="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28th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136,572 MW*s</a:t>
            </a:r>
            <a:r>
              <a:rPr lang="en-US" sz="16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May 15th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1.  88.28%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05/4/2021 19:00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entire hour. The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 expected gen dev was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-1237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 @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19:34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mostly due to wind and solar.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consistently ramped down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entire hour from 4230MW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3252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Solar generation consistently ramped down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entire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 from 4066MW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582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the </a:t>
            </a:r>
            <a:r>
              <a:rPr lang="en-US" baseline="0" dirty="0" smtClean="0"/>
              <a:t>most part of the hour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Manual offset of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MW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19:34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82.41% @ 05/17/2021 2:00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entire hour. The largest expected gen dev was -2522 MW @ 2:42 mostly due to wind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consistently ramped down for the second half of the hour from 16486 MW to 14291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roughly 20 minutes starting from 2:30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Manual offset of 350 MW @ 2:40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64.24% @ 05/25/2021 7:00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The largest expected gen dev was -1678 MW @ 7:02 mostly due to thermal unit and wind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Frequency Event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471 MW of Gen @ 5/25/2021  7:02:17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Starting from the top of the hour,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generation consistently ramped down about 10 minutes from 9200 MW to 8700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roughly 10 minutes starting from 7:00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SCED Manual offset of 444 MW @ 7:05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1145 MW of RRS deployed @7:02:28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Occurred on 05/25/2021</a:t>
            </a:r>
            <a:r>
              <a:rPr lang="en-US" baseline="0" dirty="0" smtClean="0"/>
              <a:t>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17.15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12.01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60.59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r>
              <a:rPr lang="en-US" sz="1600" dirty="0" smtClean="0">
                <a:solidFill>
                  <a:schemeClr val="accent2"/>
                </a:solidFill>
              </a:rPr>
              <a:t>                                                                          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May 2021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June 16</a:t>
            </a:r>
            <a:r>
              <a:rPr lang="en-US" baseline="30000" dirty="0" smtClean="0"/>
              <a:t>th</a:t>
            </a:r>
            <a:r>
              <a:rPr lang="en-US" dirty="0" smtClean="0"/>
              <a:t>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3" y="762000"/>
            <a:ext cx="75504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7" y="787021"/>
            <a:ext cx="75610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7" y="785884"/>
            <a:ext cx="75610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0" y="762000"/>
            <a:ext cx="75537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May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167.82%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168.70%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3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17.15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60.59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31</a:t>
            </a:r>
            <a:r>
              <a:rPr lang="en-US" sz="1600" b="1" dirty="0" smtClean="0">
                <a:solidFill>
                  <a:schemeClr val="accent2"/>
                </a:solidFill>
              </a:rPr>
              <a:t>,795,191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9</a:t>
            </a:r>
            <a:r>
              <a:rPr lang="en-US" sz="1600" b="1" dirty="0" smtClean="0">
                <a:solidFill>
                  <a:schemeClr val="accent2"/>
                </a:solidFill>
              </a:rPr>
              <a:t>,120,382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28.68% 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1,35</a:t>
            </a:r>
            <a:r>
              <a:rPr lang="en-US" sz="1600" b="1" dirty="0" smtClean="0">
                <a:solidFill>
                  <a:schemeClr val="accent2"/>
                </a:solidFill>
              </a:rPr>
              <a:t>8</a:t>
            </a:r>
            <a:r>
              <a:rPr lang="en-US" sz="1600" b="1" dirty="0" smtClean="0">
                <a:solidFill>
                  <a:schemeClr val="accent2"/>
                </a:solidFill>
              </a:rPr>
              <a:t>,326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4.27%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176,245 MW*s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226,022 MW*s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>
                <a:solidFill>
                  <a:schemeClr val="accent2"/>
                </a:solidFill>
              </a:rPr>
              <a:t>May 28th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136,572 MW*s  </a:t>
            </a:r>
            <a:r>
              <a:rPr lang="en-US" sz="1600" dirty="0">
                <a:solidFill>
                  <a:schemeClr val="accent2"/>
                </a:solidFill>
              </a:rPr>
              <a:t>on May 15th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5557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9" y="762000"/>
            <a:ext cx="75444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29" y="762000"/>
            <a:ext cx="75577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7" y="762000"/>
            <a:ext cx="75610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37191"/>
            <a:ext cx="75431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7" y="762000"/>
            <a:ext cx="75610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77" y="762000"/>
            <a:ext cx="7561045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79790" y="492110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May-21 </a:t>
            </a:r>
            <a:r>
              <a:rPr lang="en-US" dirty="0"/>
              <a:t>CPS1 (%): </a:t>
            </a:r>
            <a:r>
              <a:rPr lang="en-US" dirty="0" smtClean="0"/>
              <a:t>167.82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2 BAAL exceedance(s) in </a:t>
            </a:r>
            <a:r>
              <a:rPr lang="en-US" sz="2400" dirty="0" smtClean="0"/>
              <a:t>May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3" y="775648"/>
            <a:ext cx="7550433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8592" y="775648"/>
            <a:ext cx="29659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May-21 </a:t>
            </a:r>
            <a:r>
              <a:rPr lang="en-US" dirty="0"/>
              <a:t>CPS1 (%): </a:t>
            </a:r>
            <a:r>
              <a:rPr lang="en-US" dirty="0" smtClean="0"/>
              <a:t>167.82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54843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0766" y="794279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168.70%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3" y="762000"/>
            <a:ext cx="75504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3" y="762000"/>
            <a:ext cx="755043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77333</TotalTime>
  <Words>718</Words>
  <Application>Microsoft Office PowerPoint</Application>
  <PresentationFormat>On-screen Show (4:3)</PresentationFormat>
  <Paragraphs>194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May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2019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1041</cp:revision>
  <cp:lastPrinted>2016-01-21T20:53:15Z</cp:lastPrinted>
  <dcterms:created xsi:type="dcterms:W3CDTF">2016-01-21T15:20:31Z</dcterms:created>
  <dcterms:modified xsi:type="dcterms:W3CDTF">2021-06-15T20:51:41Z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