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6" r:id="rId9"/>
    <p:sldId id="28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6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07" d="100"/>
          <a:sy n="107" d="100"/>
        </p:scale>
        <p:origin x="90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99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24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3048000"/>
            <a:ext cx="56460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0621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0621 Application deadline was 04/14/21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0621 signup deadline </a:t>
            </a:r>
            <a:r>
              <a:rPr lang="en-US" sz="2000" dirty="0" smtClean="0"/>
              <a:t>was </a:t>
            </a:r>
            <a:r>
              <a:rPr lang="en-US" sz="2000" dirty="0"/>
              <a:t>05/05/21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Connectivity testing </a:t>
            </a:r>
            <a:r>
              <a:rPr lang="en-US" sz="2000" dirty="0" smtClean="0"/>
              <a:t>began </a:t>
            </a:r>
            <a:r>
              <a:rPr lang="en-US" sz="2000" dirty="0"/>
              <a:t>on 05/11/21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</a:t>
            </a:r>
            <a:r>
              <a:rPr lang="en-US" sz="2000" dirty="0" smtClean="0">
                <a:solidFill>
                  <a:prstClr val="black"/>
                </a:solidFill>
              </a:rPr>
              <a:t>began </a:t>
            </a:r>
            <a:r>
              <a:rPr lang="en-US" sz="2000" dirty="0">
                <a:solidFill>
                  <a:prstClr val="black"/>
                </a:solidFill>
              </a:rPr>
              <a:t>on 06/07/21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/>
              <a:t>0621 </a:t>
            </a:r>
            <a:r>
              <a:rPr lang="en-US" sz="2000" dirty="0">
                <a:solidFill>
                  <a:prstClr val="black"/>
                </a:solidFill>
              </a:rPr>
              <a:t>is scheduled to conclude on 06/18/21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concludes 06/25/21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 smtClean="0"/>
              <a:t>06/16/21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46772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</a:t>
            </a:r>
            <a:r>
              <a:rPr lang="en-US" dirty="0" smtClean="0"/>
              <a:t>0621 </a:t>
            </a:r>
            <a:r>
              <a:rPr lang="en-US" dirty="0"/>
              <a:t>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3505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>
                <a:solidFill>
                  <a:prstClr val="black"/>
                </a:solidFill>
              </a:rPr>
              <a:t>9 </a:t>
            </a:r>
            <a:r>
              <a:rPr lang="en-US" sz="2000" dirty="0">
                <a:solidFill>
                  <a:prstClr val="black"/>
                </a:solidFill>
              </a:rPr>
              <a:t>New CRs </a:t>
            </a:r>
            <a:r>
              <a:rPr lang="en-US" sz="2000" dirty="0" smtClean="0">
                <a:solidFill>
                  <a:prstClr val="black"/>
                </a:solidFill>
              </a:rPr>
              <a:t>are testing in Flight </a:t>
            </a:r>
            <a:r>
              <a:rPr lang="en-US" sz="2000" dirty="0">
                <a:solidFill>
                  <a:prstClr val="black"/>
                </a:solidFill>
              </a:rPr>
              <a:t>0621 including 3 DUNS+4 </a:t>
            </a:r>
            <a:r>
              <a:rPr lang="en-US" sz="2000" dirty="0" smtClean="0">
                <a:solidFill>
                  <a:prstClr val="black"/>
                </a:solidFill>
              </a:rPr>
              <a:t>CRs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>
                <a:solidFill>
                  <a:prstClr val="black"/>
                </a:solidFill>
              </a:rPr>
              <a:t>1 New Service Provider is testing in Flight 0621 with one of the New CRs</a:t>
            </a:r>
            <a:endParaRPr lang="en-US" sz="20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 smtClean="0">
                <a:solidFill>
                  <a:prstClr val="black"/>
                </a:solidFill>
              </a:rPr>
              <a:t>6 </a:t>
            </a:r>
            <a:r>
              <a:rPr lang="en-US" sz="2000" dirty="0">
                <a:solidFill>
                  <a:prstClr val="black"/>
                </a:solidFill>
              </a:rPr>
              <a:t>Existing CRs </a:t>
            </a:r>
            <a:r>
              <a:rPr lang="en-US" sz="2000" dirty="0" smtClean="0">
                <a:solidFill>
                  <a:prstClr val="black"/>
                </a:solidFill>
              </a:rPr>
              <a:t>are testing in Flight </a:t>
            </a:r>
            <a:r>
              <a:rPr lang="en-US" sz="2000" dirty="0">
                <a:solidFill>
                  <a:prstClr val="black"/>
                </a:solidFill>
              </a:rPr>
              <a:t>0621, </a:t>
            </a:r>
            <a:r>
              <a:rPr lang="en-US" sz="2000" dirty="0" smtClean="0">
                <a:solidFill>
                  <a:prstClr val="black"/>
                </a:solidFill>
              </a:rPr>
              <a:t>5 </a:t>
            </a:r>
            <a:r>
              <a:rPr lang="en-US" sz="2000" dirty="0">
                <a:solidFill>
                  <a:prstClr val="black"/>
                </a:solidFill>
              </a:rPr>
              <a:t>for service provider change and 1 adding a territory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 smtClean="0"/>
              <a:t>06/16/21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25079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6887</TotalTime>
  <Words>104</Words>
  <Application>Microsoft Office PowerPoint</Application>
  <PresentationFormat>On-screen Show (4:3)</PresentationFormat>
  <Paragraphs>20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0621 Preview</vt:lpstr>
      <vt:lpstr>Flight 0621 Details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183</cp:revision>
  <cp:lastPrinted>2016-01-21T20:53:15Z</cp:lastPrinted>
  <dcterms:created xsi:type="dcterms:W3CDTF">2016-01-21T15:20:31Z</dcterms:created>
  <dcterms:modified xsi:type="dcterms:W3CDTF">2021-06-15T14:50:05Z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