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9"/>
  </p:notesMasterIdLst>
  <p:sldIdLst>
    <p:sldId id="261" r:id="rId6"/>
    <p:sldId id="1512" r:id="rId7"/>
    <p:sldId id="1525" r:id="rId8"/>
    <p:sldId id="1519" r:id="rId9"/>
    <p:sldId id="1513" r:id="rId10"/>
    <p:sldId id="1523" r:id="rId11"/>
    <p:sldId id="1526" r:id="rId12"/>
    <p:sldId id="1522" r:id="rId13"/>
    <p:sldId id="1524" r:id="rId14"/>
    <p:sldId id="1521" r:id="rId15"/>
    <p:sldId id="1515" r:id="rId16"/>
    <p:sldId id="1517" r:id="rId17"/>
    <p:sldId id="1520" r:id="rId1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dica Donaldson" initials="RD" lastIdx="3" clrIdx="0">
    <p:extLst>
      <p:ext uri="{19B8F6BF-5375-455C-9EA6-DF929625EA0E}">
        <p15:presenceInfo xmlns:p15="http://schemas.microsoft.com/office/powerpoint/2012/main" userId="S::rodica.donaldson@edf-re.com::47df08f4-e7c6-4b74-a0e7-66d8462cd098" providerId="AD"/>
      </p:ext>
    </p:extLst>
  </p:cmAuthor>
  <p:cmAuthor id="2" name="Alexandra Miller" initials="AM" lastIdx="6" clrIdx="1">
    <p:extLst>
      <p:ext uri="{19B8F6BF-5375-455C-9EA6-DF929625EA0E}">
        <p15:presenceInfo xmlns:p15="http://schemas.microsoft.com/office/powerpoint/2012/main" userId="S::Alexandra.Miller@edf-re.com::b011bb04-7ec8-4ee4-829d-2062f6e36cf5" providerId="AD"/>
      </p:ext>
    </p:extLst>
  </p:cmAuthor>
  <p:cmAuthor id="3" name="Alexandra Miller" initials="AM [2]" lastIdx="7" clrIdx="2">
    <p:extLst>
      <p:ext uri="{19B8F6BF-5375-455C-9EA6-DF929625EA0E}">
        <p15:presenceInfo xmlns:p15="http://schemas.microsoft.com/office/powerpoint/2012/main" userId="S::Alexandra.Miller@edf-re.com::bc3503b0-7091-4857-aad0-512e1169f964" providerId="AD"/>
      </p:ext>
    </p:extLst>
  </p:cmAuthor>
  <p:cmAuthor id="4" name="Rodica Donaldson" initials="RD [2]" lastIdx="10" clrIdx="3">
    <p:extLst>
      <p:ext uri="{19B8F6BF-5375-455C-9EA6-DF929625EA0E}">
        <p15:presenceInfo xmlns:p15="http://schemas.microsoft.com/office/powerpoint/2012/main" userId="S::Rodica.Donaldson@edf-re.com::ed4dc172-1056-4562-8ca1-2aa8378f7a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07590C-E9C1-4353-8C6E-8F80F9C74F87}" v="539" dt="2021-06-15T12:22:16.128"/>
    <p1510:client id="{3F12D1D0-2A67-470C-90CA-281776534722}" v="62" dt="2021-06-15T13:48:54.505"/>
    <p1510:client id="{E72B4177-F763-4519-813B-06D8ED6C0658}" v="146" dt="2021-06-15T14:28:30.5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dica Donaldson" userId="47df08f4-e7c6-4b74-a0e7-66d8462cd098" providerId="ADAL" clId="{8A4D6842-2C87-44B4-BEA4-2FDE7C0F2514}"/>
    <pc:docChg chg="custSel addSld modSld sldOrd">
      <pc:chgData name="Rodica Donaldson" userId="47df08f4-e7c6-4b74-a0e7-66d8462cd098" providerId="ADAL" clId="{8A4D6842-2C87-44B4-BEA4-2FDE7C0F2514}" dt="2021-05-12T21:11:35.425" v="2054" actId="403"/>
      <pc:docMkLst>
        <pc:docMk/>
      </pc:docMkLst>
      <pc:sldChg chg="modSp mod">
        <pc:chgData name="Rodica Donaldson" userId="47df08f4-e7c6-4b74-a0e7-66d8462cd098" providerId="ADAL" clId="{8A4D6842-2C87-44B4-BEA4-2FDE7C0F2514}" dt="2021-05-12T20:24:57.146" v="246" actId="20577"/>
        <pc:sldMkLst>
          <pc:docMk/>
          <pc:sldMk cId="544687790" sldId="1512"/>
        </pc:sldMkLst>
        <pc:spChg chg="mod">
          <ac:chgData name="Rodica Donaldson" userId="47df08f4-e7c6-4b74-a0e7-66d8462cd098" providerId="ADAL" clId="{8A4D6842-2C87-44B4-BEA4-2FDE7C0F2514}" dt="2021-05-12T18:05:30.260" v="0" actId="1076"/>
          <ac:spMkLst>
            <pc:docMk/>
            <pc:sldMk cId="544687790" sldId="1512"/>
            <ac:spMk id="2" creationId="{B988B89F-C410-4872-957E-AAE0D6A583C9}"/>
          </ac:spMkLst>
        </pc:spChg>
        <pc:spChg chg="mod">
          <ac:chgData name="Rodica Donaldson" userId="47df08f4-e7c6-4b74-a0e7-66d8462cd098" providerId="ADAL" clId="{8A4D6842-2C87-44B4-BEA4-2FDE7C0F2514}" dt="2021-05-12T20:24:57.146" v="246" actId="20577"/>
          <ac:spMkLst>
            <pc:docMk/>
            <pc:sldMk cId="544687790" sldId="1512"/>
            <ac:spMk id="3" creationId="{DE6AF57B-35F2-4A4B-8E95-78285ADC3FE0}"/>
          </ac:spMkLst>
        </pc:spChg>
      </pc:sldChg>
      <pc:sldChg chg="addSp delSp modSp mod">
        <pc:chgData name="Rodica Donaldson" userId="47df08f4-e7c6-4b74-a0e7-66d8462cd098" providerId="ADAL" clId="{8A4D6842-2C87-44B4-BEA4-2FDE7C0F2514}" dt="2021-05-12T21:11:22.915" v="2052" actId="403"/>
        <pc:sldMkLst>
          <pc:docMk/>
          <pc:sldMk cId="3631369510" sldId="1513"/>
        </pc:sldMkLst>
        <pc:spChg chg="mod">
          <ac:chgData name="Rodica Donaldson" userId="47df08f4-e7c6-4b74-a0e7-66d8462cd098" providerId="ADAL" clId="{8A4D6842-2C87-44B4-BEA4-2FDE7C0F2514}" dt="2021-05-12T20:43:16.147" v="1130" actId="1076"/>
          <ac:spMkLst>
            <pc:docMk/>
            <pc:sldMk cId="3631369510" sldId="1513"/>
            <ac:spMk id="2" creationId="{B988B89F-C410-4872-957E-AAE0D6A583C9}"/>
          </ac:spMkLst>
        </pc:spChg>
        <pc:spChg chg="mod">
          <ac:chgData name="Rodica Donaldson" userId="47df08f4-e7c6-4b74-a0e7-66d8462cd098" providerId="ADAL" clId="{8A4D6842-2C87-44B4-BEA4-2FDE7C0F2514}" dt="2021-05-12T21:11:22.915" v="2052" actId="403"/>
          <ac:spMkLst>
            <pc:docMk/>
            <pc:sldMk cId="3631369510" sldId="1513"/>
            <ac:spMk id="3" creationId="{DE6AF57B-35F2-4A4B-8E95-78285ADC3FE0}"/>
          </ac:spMkLst>
        </pc:spChg>
        <pc:spChg chg="add del mod">
          <ac:chgData name="Rodica Donaldson" userId="47df08f4-e7c6-4b74-a0e7-66d8462cd098" providerId="ADAL" clId="{8A4D6842-2C87-44B4-BEA4-2FDE7C0F2514}" dt="2021-05-12T21:09:28.649" v="2034" actId="478"/>
          <ac:spMkLst>
            <pc:docMk/>
            <pc:sldMk cId="3631369510" sldId="1513"/>
            <ac:spMk id="4" creationId="{4F3B94B7-1E31-4BFC-BB6A-E30D3EECFC5F}"/>
          </ac:spMkLst>
        </pc:spChg>
        <pc:graphicFrameChg chg="del mod modGraphic">
          <ac:chgData name="Rodica Donaldson" userId="47df08f4-e7c6-4b74-a0e7-66d8462cd098" providerId="ADAL" clId="{8A4D6842-2C87-44B4-BEA4-2FDE7C0F2514}" dt="2021-05-12T21:09:29.707" v="2035" actId="478"/>
          <ac:graphicFrameMkLst>
            <pc:docMk/>
            <pc:sldMk cId="3631369510" sldId="1513"/>
            <ac:graphicFrameMk id="5" creationId="{BD0693CB-A351-4266-9F75-A426CADF2011}"/>
          </ac:graphicFrameMkLst>
        </pc:graphicFrameChg>
      </pc:sldChg>
      <pc:sldChg chg="modSp mod">
        <pc:chgData name="Rodica Donaldson" userId="47df08f4-e7c6-4b74-a0e7-66d8462cd098" providerId="ADAL" clId="{8A4D6842-2C87-44B4-BEA4-2FDE7C0F2514}" dt="2021-05-12T20:58:07.877" v="1703" actId="27636"/>
        <pc:sldMkLst>
          <pc:docMk/>
          <pc:sldMk cId="435922471" sldId="1514"/>
        </pc:sldMkLst>
        <pc:spChg chg="mod">
          <ac:chgData name="Rodica Donaldson" userId="47df08f4-e7c6-4b74-a0e7-66d8462cd098" providerId="ADAL" clId="{8A4D6842-2C87-44B4-BEA4-2FDE7C0F2514}" dt="2021-05-12T20:56:17.312" v="1535" actId="1076"/>
          <ac:spMkLst>
            <pc:docMk/>
            <pc:sldMk cId="435922471" sldId="1514"/>
            <ac:spMk id="2" creationId="{B988B89F-C410-4872-957E-AAE0D6A583C9}"/>
          </ac:spMkLst>
        </pc:spChg>
        <pc:spChg chg="mod">
          <ac:chgData name="Rodica Donaldson" userId="47df08f4-e7c6-4b74-a0e7-66d8462cd098" providerId="ADAL" clId="{8A4D6842-2C87-44B4-BEA4-2FDE7C0F2514}" dt="2021-05-12T20:58:07.877" v="1703" actId="27636"/>
          <ac:spMkLst>
            <pc:docMk/>
            <pc:sldMk cId="435922471" sldId="1514"/>
            <ac:spMk id="3" creationId="{DE6AF57B-35F2-4A4B-8E95-78285ADC3FE0}"/>
          </ac:spMkLst>
        </pc:spChg>
        <pc:graphicFrameChg chg="modGraphic">
          <ac:chgData name="Rodica Donaldson" userId="47df08f4-e7c6-4b74-a0e7-66d8462cd098" providerId="ADAL" clId="{8A4D6842-2C87-44B4-BEA4-2FDE7C0F2514}" dt="2021-05-12T20:49:40.760" v="1138" actId="114"/>
          <ac:graphicFrameMkLst>
            <pc:docMk/>
            <pc:sldMk cId="435922471" sldId="1514"/>
            <ac:graphicFrameMk id="7" creationId="{F007D75C-F251-4937-BF89-B3C2E74D18B7}"/>
          </ac:graphicFrameMkLst>
        </pc:graphicFrameChg>
      </pc:sldChg>
      <pc:sldChg chg="modSp mod addCm modCm">
        <pc:chgData name="Rodica Donaldson" userId="47df08f4-e7c6-4b74-a0e7-66d8462cd098" providerId="ADAL" clId="{8A4D6842-2C87-44B4-BEA4-2FDE7C0F2514}" dt="2021-05-12T21:02:14.206" v="1763"/>
        <pc:sldMkLst>
          <pc:docMk/>
          <pc:sldMk cId="2981357418" sldId="1515"/>
        </pc:sldMkLst>
        <pc:spChg chg="mod">
          <ac:chgData name="Rodica Donaldson" userId="47df08f4-e7c6-4b74-a0e7-66d8462cd098" providerId="ADAL" clId="{8A4D6842-2C87-44B4-BEA4-2FDE7C0F2514}" dt="2021-05-12T20:58:16.425" v="1704" actId="113"/>
          <ac:spMkLst>
            <pc:docMk/>
            <pc:sldMk cId="2981357418" sldId="1515"/>
            <ac:spMk id="2" creationId="{B988B89F-C410-4872-957E-AAE0D6A583C9}"/>
          </ac:spMkLst>
        </pc:spChg>
        <pc:spChg chg="mod">
          <ac:chgData name="Rodica Donaldson" userId="47df08f4-e7c6-4b74-a0e7-66d8462cd098" providerId="ADAL" clId="{8A4D6842-2C87-44B4-BEA4-2FDE7C0F2514}" dt="2021-05-12T21:01:29.211" v="1762" actId="27636"/>
          <ac:spMkLst>
            <pc:docMk/>
            <pc:sldMk cId="2981357418" sldId="1515"/>
            <ac:spMk id="3" creationId="{DE6AF57B-35F2-4A4B-8E95-78285ADC3FE0}"/>
          </ac:spMkLst>
        </pc:spChg>
        <pc:graphicFrameChg chg="mod modGraphic">
          <ac:chgData name="Rodica Donaldson" userId="47df08f4-e7c6-4b74-a0e7-66d8462cd098" providerId="ADAL" clId="{8A4D6842-2C87-44B4-BEA4-2FDE7C0F2514}" dt="2021-05-12T20:59:47.934" v="1726" actId="1076"/>
          <ac:graphicFrameMkLst>
            <pc:docMk/>
            <pc:sldMk cId="2981357418" sldId="1515"/>
            <ac:graphicFrameMk id="7" creationId="{179C21A1-81ED-4AA4-A80A-C4F3902A8FAB}"/>
          </ac:graphicFrameMkLst>
        </pc:graphicFrameChg>
      </pc:sldChg>
      <pc:sldChg chg="modSp mod addCm modCm">
        <pc:chgData name="Rodica Donaldson" userId="47df08f4-e7c6-4b74-a0e7-66d8462cd098" providerId="ADAL" clId="{8A4D6842-2C87-44B4-BEA4-2FDE7C0F2514}" dt="2021-05-12T21:06:13.960" v="1882"/>
        <pc:sldMkLst>
          <pc:docMk/>
          <pc:sldMk cId="2921637935" sldId="1516"/>
        </pc:sldMkLst>
        <pc:spChg chg="mod">
          <ac:chgData name="Rodica Donaldson" userId="47df08f4-e7c6-4b74-a0e7-66d8462cd098" providerId="ADAL" clId="{8A4D6842-2C87-44B4-BEA4-2FDE7C0F2514}" dt="2021-05-12T21:03:48.914" v="1877" actId="20577"/>
          <ac:spMkLst>
            <pc:docMk/>
            <pc:sldMk cId="2921637935" sldId="1516"/>
            <ac:spMk id="2" creationId="{B988B89F-C410-4872-957E-AAE0D6A583C9}"/>
          </ac:spMkLst>
        </pc:spChg>
        <pc:spChg chg="mod">
          <ac:chgData name="Rodica Donaldson" userId="47df08f4-e7c6-4b74-a0e7-66d8462cd098" providerId="ADAL" clId="{8A4D6842-2C87-44B4-BEA4-2FDE7C0F2514}" dt="2021-05-12T21:03:54.211" v="1880" actId="1076"/>
          <ac:spMkLst>
            <pc:docMk/>
            <pc:sldMk cId="2921637935" sldId="1516"/>
            <ac:spMk id="3" creationId="{DE6AF57B-35F2-4A4B-8E95-78285ADC3FE0}"/>
          </ac:spMkLst>
        </pc:spChg>
      </pc:sldChg>
      <pc:sldChg chg="modSp mod">
        <pc:chgData name="Rodica Donaldson" userId="47df08f4-e7c6-4b74-a0e7-66d8462cd098" providerId="ADAL" clId="{8A4D6842-2C87-44B4-BEA4-2FDE7C0F2514}" dt="2021-05-12T21:02:23.765" v="1765" actId="113"/>
        <pc:sldMkLst>
          <pc:docMk/>
          <pc:sldMk cId="3807958647" sldId="1517"/>
        </pc:sldMkLst>
        <pc:spChg chg="mod">
          <ac:chgData name="Rodica Donaldson" userId="47df08f4-e7c6-4b74-a0e7-66d8462cd098" providerId="ADAL" clId="{8A4D6842-2C87-44B4-BEA4-2FDE7C0F2514}" dt="2021-05-12T21:02:23.765" v="1765" actId="113"/>
          <ac:spMkLst>
            <pc:docMk/>
            <pc:sldMk cId="3807958647" sldId="1517"/>
            <ac:spMk id="2" creationId="{D3272017-84B4-44FF-B12C-F9FB3E9CD662}"/>
          </ac:spMkLst>
        </pc:spChg>
      </pc:sldChg>
      <pc:sldChg chg="modSp add mod ord">
        <pc:chgData name="Rodica Donaldson" userId="47df08f4-e7c6-4b74-a0e7-66d8462cd098" providerId="ADAL" clId="{8A4D6842-2C87-44B4-BEA4-2FDE7C0F2514}" dt="2021-05-12T21:11:35.425" v="2054" actId="403"/>
        <pc:sldMkLst>
          <pc:docMk/>
          <pc:sldMk cId="3605540593" sldId="1519"/>
        </pc:sldMkLst>
        <pc:spChg chg="mod">
          <ac:chgData name="Rodica Donaldson" userId="47df08f4-e7c6-4b74-a0e7-66d8462cd098" providerId="ADAL" clId="{8A4D6842-2C87-44B4-BEA4-2FDE7C0F2514}" dt="2021-05-12T21:11:35.425" v="2054" actId="403"/>
          <ac:spMkLst>
            <pc:docMk/>
            <pc:sldMk cId="3605540593" sldId="1519"/>
            <ac:spMk id="3" creationId="{DE6AF57B-35F2-4A4B-8E95-78285ADC3FE0}"/>
          </ac:spMkLst>
        </pc:spChg>
        <pc:spChg chg="mod">
          <ac:chgData name="Rodica Donaldson" userId="47df08f4-e7c6-4b74-a0e7-66d8462cd098" providerId="ADAL" clId="{8A4D6842-2C87-44B4-BEA4-2FDE7C0F2514}" dt="2021-05-12T21:07:15.130" v="1892" actId="14100"/>
          <ac:spMkLst>
            <pc:docMk/>
            <pc:sldMk cId="3605540593" sldId="1519"/>
            <ac:spMk id="4" creationId="{4F3B94B7-1E31-4BFC-BB6A-E30D3EECFC5F}"/>
          </ac:spMkLst>
        </pc:spChg>
        <pc:graphicFrameChg chg="mod modGraphic">
          <ac:chgData name="Rodica Donaldson" userId="47df08f4-e7c6-4b74-a0e7-66d8462cd098" providerId="ADAL" clId="{8A4D6842-2C87-44B4-BEA4-2FDE7C0F2514}" dt="2021-05-12T21:07:21.413" v="1894" actId="403"/>
          <ac:graphicFrameMkLst>
            <pc:docMk/>
            <pc:sldMk cId="3605540593" sldId="1519"/>
            <ac:graphicFrameMk id="5" creationId="{BD0693CB-A351-4266-9F75-A426CADF2011}"/>
          </ac:graphicFrameMkLst>
        </pc:graphicFrameChg>
      </pc:sldChg>
    </pc:docChg>
  </pc:docChgLst>
  <pc:docChgLst>
    <pc:chgData name="Alexandra Miller" userId="S::alexandra.miller@edf-re.com::b011bb04-7ec8-4ee4-829d-2062f6e36cf5" providerId="AD" clId="Web-{C9BF7959-E7E4-4166-D66C-505EFF8D3A68}"/>
    <pc:docChg chg="modSld">
      <pc:chgData name="Alexandra Miller" userId="S::alexandra.miller@edf-re.com::b011bb04-7ec8-4ee4-829d-2062f6e36cf5" providerId="AD" clId="Web-{C9BF7959-E7E4-4166-D66C-505EFF8D3A68}" dt="2021-05-13T20:18:06.405" v="75" actId="1076"/>
      <pc:docMkLst>
        <pc:docMk/>
      </pc:docMkLst>
      <pc:sldChg chg="modSp">
        <pc:chgData name="Alexandra Miller" userId="S::alexandra.miller@edf-re.com::b011bb04-7ec8-4ee4-829d-2062f6e36cf5" providerId="AD" clId="Web-{C9BF7959-E7E4-4166-D66C-505EFF8D3A68}" dt="2021-05-13T20:18:06.405" v="75" actId="1076"/>
        <pc:sldMkLst>
          <pc:docMk/>
          <pc:sldMk cId="435922471" sldId="1514"/>
        </pc:sldMkLst>
        <pc:spChg chg="mod">
          <ac:chgData name="Alexandra Miller" userId="S::alexandra.miller@edf-re.com::b011bb04-7ec8-4ee4-829d-2062f6e36cf5" providerId="AD" clId="Web-{C9BF7959-E7E4-4166-D66C-505EFF8D3A68}" dt="2021-05-13T20:17:59.295" v="74" actId="20577"/>
          <ac:spMkLst>
            <pc:docMk/>
            <pc:sldMk cId="435922471" sldId="1514"/>
            <ac:spMk id="3" creationId="{DE6AF57B-35F2-4A4B-8E95-78285ADC3FE0}"/>
          </ac:spMkLst>
        </pc:spChg>
        <pc:graphicFrameChg chg="mod modGraphic">
          <ac:chgData name="Alexandra Miller" userId="S::alexandra.miller@edf-re.com::b011bb04-7ec8-4ee4-829d-2062f6e36cf5" providerId="AD" clId="Web-{C9BF7959-E7E4-4166-D66C-505EFF8D3A68}" dt="2021-05-13T20:18:06.405" v="75" actId="1076"/>
          <ac:graphicFrameMkLst>
            <pc:docMk/>
            <pc:sldMk cId="435922471" sldId="1514"/>
            <ac:graphicFrameMk id="7" creationId="{F007D75C-F251-4937-BF89-B3C2E74D18B7}"/>
          </ac:graphicFrameMkLst>
        </pc:graphicFrameChg>
      </pc:sldChg>
      <pc:sldChg chg="modSp addCm">
        <pc:chgData name="Alexandra Miller" userId="S::alexandra.miller@edf-re.com::b011bb04-7ec8-4ee4-829d-2062f6e36cf5" providerId="AD" clId="Web-{C9BF7959-E7E4-4166-D66C-505EFF8D3A68}" dt="2021-05-13T20:16:38.664" v="40"/>
        <pc:sldMkLst>
          <pc:docMk/>
          <pc:sldMk cId="2981357418" sldId="1515"/>
        </pc:sldMkLst>
        <pc:spChg chg="mod">
          <ac:chgData name="Alexandra Miller" userId="S::alexandra.miller@edf-re.com::b011bb04-7ec8-4ee4-829d-2062f6e36cf5" providerId="AD" clId="Web-{C9BF7959-E7E4-4166-D66C-505EFF8D3A68}" dt="2021-05-13T20:16:18.975" v="38" actId="20577"/>
          <ac:spMkLst>
            <pc:docMk/>
            <pc:sldMk cId="2981357418" sldId="1515"/>
            <ac:spMk id="3" creationId="{DE6AF57B-35F2-4A4B-8E95-78285ADC3FE0}"/>
          </ac:spMkLst>
        </pc:spChg>
      </pc:sldChg>
    </pc:docChg>
  </pc:docChgLst>
  <pc:docChgLst>
    <pc:chgData name="Alexandra Miller" userId="bc3503b0-7091-4857-aad0-512e1169f964" providerId="ADAL" clId="{5E78A1AD-849E-41E3-924F-62733989B1AF}"/>
    <pc:docChg chg="modSld">
      <pc:chgData name="Alexandra Miller" userId="bc3503b0-7091-4857-aad0-512e1169f964" providerId="ADAL" clId="{5E78A1AD-849E-41E3-924F-62733989B1AF}" dt="2021-06-10T18:15:19.333" v="8" actId="20577"/>
      <pc:docMkLst>
        <pc:docMk/>
      </pc:docMkLst>
      <pc:sldChg chg="modSp mod">
        <pc:chgData name="Alexandra Miller" userId="bc3503b0-7091-4857-aad0-512e1169f964" providerId="ADAL" clId="{5E78A1AD-849E-41E3-924F-62733989B1AF}" dt="2021-06-10T18:15:19.333" v="8" actId="20577"/>
        <pc:sldMkLst>
          <pc:docMk/>
          <pc:sldMk cId="800934144" sldId="261"/>
        </pc:sldMkLst>
        <pc:spChg chg="mod">
          <ac:chgData name="Alexandra Miller" userId="bc3503b0-7091-4857-aad0-512e1169f964" providerId="ADAL" clId="{5E78A1AD-849E-41E3-924F-62733989B1AF}" dt="2021-06-10T18:15:19.333" v="8" actId="20577"/>
          <ac:spMkLst>
            <pc:docMk/>
            <pc:sldMk cId="800934144" sldId="261"/>
            <ac:spMk id="5" creationId="{D7696774-3160-40BD-AB26-58A783EF62B7}"/>
          </ac:spMkLst>
        </pc:spChg>
      </pc:sldChg>
    </pc:docChg>
  </pc:docChgLst>
  <pc:docChgLst>
    <pc:chgData name="Alexandra Miller" userId="S::alexandra.miller@edf-re.com::bc3503b0-7091-4857-aad0-512e1169f964" providerId="AD" clId="Web-{EB29B361-A80C-4684-8826-3E83A78E86E9}"/>
    <pc:docChg chg="modSld">
      <pc:chgData name="Alexandra Miller" userId="S::alexandra.miller@edf-re.com::bc3503b0-7091-4857-aad0-512e1169f964" providerId="AD" clId="Web-{EB29B361-A80C-4684-8826-3E83A78E86E9}" dt="2021-06-10T19:11:14.065" v="122" actId="20577"/>
      <pc:docMkLst>
        <pc:docMk/>
      </pc:docMkLst>
      <pc:sldChg chg="modSp">
        <pc:chgData name="Alexandra Miller" userId="S::alexandra.miller@edf-re.com::bc3503b0-7091-4857-aad0-512e1169f964" providerId="AD" clId="Web-{EB29B361-A80C-4684-8826-3E83A78E86E9}" dt="2021-06-10T19:11:14.065" v="122" actId="20577"/>
        <pc:sldMkLst>
          <pc:docMk/>
          <pc:sldMk cId="3605540593" sldId="1519"/>
        </pc:sldMkLst>
        <pc:spChg chg="mod">
          <ac:chgData name="Alexandra Miller" userId="S::alexandra.miller@edf-re.com::bc3503b0-7091-4857-aad0-512e1169f964" providerId="AD" clId="Web-{EB29B361-A80C-4684-8826-3E83A78E86E9}" dt="2021-06-10T19:11:14.065" v="122" actId="20577"/>
          <ac:spMkLst>
            <pc:docMk/>
            <pc:sldMk cId="3605540593" sldId="1519"/>
            <ac:spMk id="3" creationId="{DE6AF57B-35F2-4A4B-8E95-78285ADC3FE0}"/>
          </ac:spMkLst>
        </pc:spChg>
      </pc:sldChg>
    </pc:docChg>
  </pc:docChgLst>
  <pc:docChgLst>
    <pc:chgData name="Alexandra Miller" userId="S::alexandra.miller@edf-re.com::b011bb04-7ec8-4ee4-829d-2062f6e36cf5" providerId="AD" clId="Web-{4F92C79F-902A-C000-09A4-147CD98B1F74}"/>
    <pc:docChg chg="delSld modSld">
      <pc:chgData name="Alexandra Miller" userId="S::alexandra.miller@edf-re.com::b011bb04-7ec8-4ee4-829d-2062f6e36cf5" providerId="AD" clId="Web-{4F92C79F-902A-C000-09A4-147CD98B1F74}" dt="2021-05-13T18:30:41.514" v="29" actId="1076"/>
      <pc:docMkLst>
        <pc:docMk/>
      </pc:docMkLst>
      <pc:sldChg chg="modSp">
        <pc:chgData name="Alexandra Miller" userId="S::alexandra.miller@edf-re.com::b011bb04-7ec8-4ee4-829d-2062f6e36cf5" providerId="AD" clId="Web-{4F92C79F-902A-C000-09A4-147CD98B1F74}" dt="2021-05-13T18:30:27.810" v="27" actId="20577"/>
        <pc:sldMkLst>
          <pc:docMk/>
          <pc:sldMk cId="544687790" sldId="1512"/>
        </pc:sldMkLst>
        <pc:spChg chg="mod">
          <ac:chgData name="Alexandra Miller" userId="S::alexandra.miller@edf-re.com::b011bb04-7ec8-4ee4-829d-2062f6e36cf5" providerId="AD" clId="Web-{4F92C79F-902A-C000-09A4-147CD98B1F74}" dt="2021-05-13T18:30:27.810" v="27" actId="20577"/>
          <ac:spMkLst>
            <pc:docMk/>
            <pc:sldMk cId="544687790" sldId="1512"/>
            <ac:spMk id="3" creationId="{DE6AF57B-35F2-4A4B-8E95-78285ADC3FE0}"/>
          </ac:spMkLst>
        </pc:spChg>
      </pc:sldChg>
      <pc:sldChg chg="modSp addCm">
        <pc:chgData name="Alexandra Miller" userId="S::alexandra.miller@edf-re.com::b011bb04-7ec8-4ee4-829d-2062f6e36cf5" providerId="AD" clId="Web-{4F92C79F-902A-C000-09A4-147CD98B1F74}" dt="2021-05-13T18:28:04.071" v="3" actId="14100"/>
        <pc:sldMkLst>
          <pc:docMk/>
          <pc:sldMk cId="2921637935" sldId="1516"/>
        </pc:sldMkLst>
        <pc:spChg chg="mod">
          <ac:chgData name="Alexandra Miller" userId="S::alexandra.miller@edf-re.com::b011bb04-7ec8-4ee4-829d-2062f6e36cf5" providerId="AD" clId="Web-{4F92C79F-902A-C000-09A4-147CD98B1F74}" dt="2021-05-13T18:28:04.071" v="3" actId="14100"/>
          <ac:spMkLst>
            <pc:docMk/>
            <pc:sldMk cId="2921637935" sldId="1516"/>
            <ac:spMk id="2" creationId="{B988B89F-C410-4872-957E-AAE0D6A583C9}"/>
          </ac:spMkLst>
        </pc:spChg>
      </pc:sldChg>
      <pc:sldChg chg="del">
        <pc:chgData name="Alexandra Miller" userId="S::alexandra.miller@edf-re.com::b011bb04-7ec8-4ee4-829d-2062f6e36cf5" providerId="AD" clId="Web-{4F92C79F-902A-C000-09A4-147CD98B1F74}" dt="2021-05-13T18:30:32.326" v="28"/>
        <pc:sldMkLst>
          <pc:docMk/>
          <pc:sldMk cId="577311627" sldId="1518"/>
        </pc:sldMkLst>
      </pc:sldChg>
      <pc:sldChg chg="modSp">
        <pc:chgData name="Alexandra Miller" userId="S::alexandra.miller@edf-re.com::b011bb04-7ec8-4ee4-829d-2062f6e36cf5" providerId="AD" clId="Web-{4F92C79F-902A-C000-09A4-147CD98B1F74}" dt="2021-05-13T18:30:41.514" v="29" actId="1076"/>
        <pc:sldMkLst>
          <pc:docMk/>
          <pc:sldMk cId="3605540593" sldId="1519"/>
        </pc:sldMkLst>
        <pc:spChg chg="mod">
          <ac:chgData name="Alexandra Miller" userId="S::alexandra.miller@edf-re.com::b011bb04-7ec8-4ee4-829d-2062f6e36cf5" providerId="AD" clId="Web-{4F92C79F-902A-C000-09A4-147CD98B1F74}" dt="2021-05-13T18:30:41.514" v="29" actId="1076"/>
          <ac:spMkLst>
            <pc:docMk/>
            <pc:sldMk cId="3605540593" sldId="1519"/>
            <ac:spMk id="4" creationId="{4F3B94B7-1E31-4BFC-BB6A-E30D3EECFC5F}"/>
          </ac:spMkLst>
        </pc:spChg>
      </pc:sldChg>
    </pc:docChg>
  </pc:docChgLst>
  <pc:docChgLst>
    <pc:chgData name="Alexandra Miller" userId="b011bb04-7ec8-4ee4-829d-2062f6e36cf5" providerId="ADAL" clId="{968E48F4-B704-40C3-996F-B563E9987FAD}"/>
    <pc:docChg chg="undo custSel delSld modSld modNotesMaster">
      <pc:chgData name="Alexandra Miller" userId="b011bb04-7ec8-4ee4-829d-2062f6e36cf5" providerId="ADAL" clId="{968E48F4-B704-40C3-996F-B563E9987FAD}" dt="2021-05-14T18:23:39.661" v="2413" actId="20577"/>
      <pc:docMkLst>
        <pc:docMk/>
      </pc:docMkLst>
      <pc:sldChg chg="modSp mod">
        <pc:chgData name="Alexandra Miller" userId="b011bb04-7ec8-4ee4-829d-2062f6e36cf5" providerId="ADAL" clId="{968E48F4-B704-40C3-996F-B563E9987FAD}" dt="2021-05-12T17:51:13.410" v="963" actId="20577"/>
        <pc:sldMkLst>
          <pc:docMk/>
          <pc:sldMk cId="800934144" sldId="261"/>
        </pc:sldMkLst>
        <pc:spChg chg="mod">
          <ac:chgData name="Alexandra Miller" userId="b011bb04-7ec8-4ee4-829d-2062f6e36cf5" providerId="ADAL" clId="{968E48F4-B704-40C3-996F-B563E9987FAD}" dt="2021-05-12T17:51:13.410" v="963" actId="20577"/>
          <ac:spMkLst>
            <pc:docMk/>
            <pc:sldMk cId="800934144" sldId="261"/>
            <ac:spMk id="3" creationId="{5945B00D-2754-45F4-8FC6-28805C3502DA}"/>
          </ac:spMkLst>
        </pc:spChg>
      </pc:sldChg>
      <pc:sldChg chg="del">
        <pc:chgData name="Alexandra Miller" userId="b011bb04-7ec8-4ee4-829d-2062f6e36cf5" providerId="ADAL" clId="{968E48F4-B704-40C3-996F-B563E9987FAD}" dt="2021-05-14T18:08:24.363" v="1787" actId="47"/>
        <pc:sldMkLst>
          <pc:docMk/>
          <pc:sldMk cId="1821487539" sldId="1493"/>
        </pc:sldMkLst>
      </pc:sldChg>
      <pc:sldChg chg="del">
        <pc:chgData name="Alexandra Miller" userId="b011bb04-7ec8-4ee4-829d-2062f6e36cf5" providerId="ADAL" clId="{968E48F4-B704-40C3-996F-B563E9987FAD}" dt="2021-05-14T18:11:19.645" v="1795" actId="47"/>
        <pc:sldMkLst>
          <pc:docMk/>
          <pc:sldMk cId="3106881197" sldId="1496"/>
        </pc:sldMkLst>
      </pc:sldChg>
      <pc:sldChg chg="del">
        <pc:chgData name="Alexandra Miller" userId="b011bb04-7ec8-4ee4-829d-2062f6e36cf5" providerId="ADAL" clId="{968E48F4-B704-40C3-996F-B563E9987FAD}" dt="2021-05-14T18:11:32.937" v="1796" actId="47"/>
        <pc:sldMkLst>
          <pc:docMk/>
          <pc:sldMk cId="2668155661" sldId="1497"/>
        </pc:sldMkLst>
      </pc:sldChg>
      <pc:sldChg chg="del">
        <pc:chgData name="Alexandra Miller" userId="b011bb04-7ec8-4ee4-829d-2062f6e36cf5" providerId="ADAL" clId="{968E48F4-B704-40C3-996F-B563E9987FAD}" dt="2021-05-14T18:08:22.847" v="1786" actId="47"/>
        <pc:sldMkLst>
          <pc:docMk/>
          <pc:sldMk cId="3742119128" sldId="1503"/>
        </pc:sldMkLst>
      </pc:sldChg>
      <pc:sldChg chg="del">
        <pc:chgData name="Alexandra Miller" userId="b011bb04-7ec8-4ee4-829d-2062f6e36cf5" providerId="ADAL" clId="{968E48F4-B704-40C3-996F-B563E9987FAD}" dt="2021-05-14T18:07:55.721" v="1785" actId="47"/>
        <pc:sldMkLst>
          <pc:docMk/>
          <pc:sldMk cId="1700723017" sldId="1504"/>
        </pc:sldMkLst>
      </pc:sldChg>
      <pc:sldChg chg="del">
        <pc:chgData name="Alexandra Miller" userId="b011bb04-7ec8-4ee4-829d-2062f6e36cf5" providerId="ADAL" clId="{968E48F4-B704-40C3-996F-B563E9987FAD}" dt="2021-05-14T18:10:03.372" v="1790" actId="47"/>
        <pc:sldMkLst>
          <pc:docMk/>
          <pc:sldMk cId="3379953257" sldId="1505"/>
        </pc:sldMkLst>
      </pc:sldChg>
      <pc:sldChg chg="del">
        <pc:chgData name="Alexandra Miller" userId="b011bb04-7ec8-4ee4-829d-2062f6e36cf5" providerId="ADAL" clId="{968E48F4-B704-40C3-996F-B563E9987FAD}" dt="2021-05-14T18:11:12.992" v="1794" actId="47"/>
        <pc:sldMkLst>
          <pc:docMk/>
          <pc:sldMk cId="1921362524" sldId="1506"/>
        </pc:sldMkLst>
      </pc:sldChg>
      <pc:sldChg chg="del">
        <pc:chgData name="Alexandra Miller" userId="b011bb04-7ec8-4ee4-829d-2062f6e36cf5" providerId="ADAL" clId="{968E48F4-B704-40C3-996F-B563E9987FAD}" dt="2021-05-14T18:11:11.361" v="1793" actId="47"/>
        <pc:sldMkLst>
          <pc:docMk/>
          <pc:sldMk cId="2756243119" sldId="1507"/>
        </pc:sldMkLst>
      </pc:sldChg>
      <pc:sldChg chg="del">
        <pc:chgData name="Alexandra Miller" userId="b011bb04-7ec8-4ee4-829d-2062f6e36cf5" providerId="ADAL" clId="{968E48F4-B704-40C3-996F-B563E9987FAD}" dt="2021-05-14T18:10:58.704" v="1791" actId="47"/>
        <pc:sldMkLst>
          <pc:docMk/>
          <pc:sldMk cId="3744141840" sldId="1508"/>
        </pc:sldMkLst>
      </pc:sldChg>
      <pc:sldChg chg="del">
        <pc:chgData name="Alexandra Miller" userId="b011bb04-7ec8-4ee4-829d-2062f6e36cf5" providerId="ADAL" clId="{968E48F4-B704-40C3-996F-B563E9987FAD}" dt="2021-05-14T18:11:09.741" v="1792" actId="47"/>
        <pc:sldMkLst>
          <pc:docMk/>
          <pc:sldMk cId="1320018839" sldId="1509"/>
        </pc:sldMkLst>
      </pc:sldChg>
      <pc:sldChg chg="del">
        <pc:chgData name="Alexandra Miller" userId="b011bb04-7ec8-4ee4-829d-2062f6e36cf5" providerId="ADAL" clId="{968E48F4-B704-40C3-996F-B563E9987FAD}" dt="2021-05-14T18:09:47.614" v="1789" actId="47"/>
        <pc:sldMkLst>
          <pc:docMk/>
          <pc:sldMk cId="3372567907" sldId="1510"/>
        </pc:sldMkLst>
      </pc:sldChg>
      <pc:sldChg chg="del">
        <pc:chgData name="Alexandra Miller" userId="b011bb04-7ec8-4ee4-829d-2062f6e36cf5" providerId="ADAL" clId="{968E48F4-B704-40C3-996F-B563E9987FAD}" dt="2021-05-14T18:11:34.571" v="1797" actId="47"/>
        <pc:sldMkLst>
          <pc:docMk/>
          <pc:sldMk cId="2790591845" sldId="1511"/>
        </pc:sldMkLst>
      </pc:sldChg>
      <pc:sldChg chg="modSp mod">
        <pc:chgData name="Alexandra Miller" userId="b011bb04-7ec8-4ee4-829d-2062f6e36cf5" providerId="ADAL" clId="{968E48F4-B704-40C3-996F-B563E9987FAD}" dt="2021-05-12T17:37:03.322" v="937" actId="20577"/>
        <pc:sldMkLst>
          <pc:docMk/>
          <pc:sldMk cId="544687790" sldId="1512"/>
        </pc:sldMkLst>
        <pc:spChg chg="mod">
          <ac:chgData name="Alexandra Miller" userId="b011bb04-7ec8-4ee4-829d-2062f6e36cf5" providerId="ADAL" clId="{968E48F4-B704-40C3-996F-B563E9987FAD}" dt="2021-05-12T17:37:03.322" v="937" actId="20577"/>
          <ac:spMkLst>
            <pc:docMk/>
            <pc:sldMk cId="544687790" sldId="1512"/>
            <ac:spMk id="3" creationId="{DE6AF57B-35F2-4A4B-8E95-78285ADC3FE0}"/>
          </ac:spMkLst>
        </pc:spChg>
      </pc:sldChg>
      <pc:sldChg chg="modSp mod">
        <pc:chgData name="Alexandra Miller" userId="b011bb04-7ec8-4ee4-829d-2062f6e36cf5" providerId="ADAL" clId="{968E48F4-B704-40C3-996F-B563E9987FAD}" dt="2021-05-12T18:32:25.394" v="1214" actId="1076"/>
        <pc:sldMkLst>
          <pc:docMk/>
          <pc:sldMk cId="3631369510" sldId="1513"/>
        </pc:sldMkLst>
        <pc:spChg chg="mod">
          <ac:chgData name="Alexandra Miller" userId="b011bb04-7ec8-4ee4-829d-2062f6e36cf5" providerId="ADAL" clId="{968E48F4-B704-40C3-996F-B563E9987FAD}" dt="2021-05-12T17:55:23.237" v="972" actId="20577"/>
          <ac:spMkLst>
            <pc:docMk/>
            <pc:sldMk cId="3631369510" sldId="1513"/>
            <ac:spMk id="3" creationId="{DE6AF57B-35F2-4A4B-8E95-78285ADC3FE0}"/>
          </ac:spMkLst>
        </pc:spChg>
        <pc:picChg chg="mod">
          <ac:chgData name="Alexandra Miller" userId="b011bb04-7ec8-4ee4-829d-2062f6e36cf5" providerId="ADAL" clId="{968E48F4-B704-40C3-996F-B563E9987FAD}" dt="2021-05-12T18:32:25.394" v="1214" actId="1076"/>
          <ac:picMkLst>
            <pc:docMk/>
            <pc:sldMk cId="3631369510" sldId="1513"/>
            <ac:picMk id="7" creationId="{7BA69BD0-6E6D-4DA2-9A6C-CFAF99A2EA86}"/>
          </ac:picMkLst>
        </pc:picChg>
      </pc:sldChg>
      <pc:sldChg chg="modSp mod">
        <pc:chgData name="Alexandra Miller" userId="b011bb04-7ec8-4ee4-829d-2062f6e36cf5" providerId="ADAL" clId="{968E48F4-B704-40C3-996F-B563E9987FAD}" dt="2021-05-12T18:32:11.387" v="1213" actId="1076"/>
        <pc:sldMkLst>
          <pc:docMk/>
          <pc:sldMk cId="435922471" sldId="1514"/>
        </pc:sldMkLst>
        <pc:spChg chg="mod">
          <ac:chgData name="Alexandra Miller" userId="b011bb04-7ec8-4ee4-829d-2062f6e36cf5" providerId="ADAL" clId="{968E48F4-B704-40C3-996F-B563E9987FAD}" dt="2021-05-12T18:31:59.726" v="1212" actId="20577"/>
          <ac:spMkLst>
            <pc:docMk/>
            <pc:sldMk cId="435922471" sldId="1514"/>
            <ac:spMk id="3" creationId="{DE6AF57B-35F2-4A4B-8E95-78285ADC3FE0}"/>
          </ac:spMkLst>
        </pc:spChg>
        <pc:graphicFrameChg chg="mod">
          <ac:chgData name="Alexandra Miller" userId="b011bb04-7ec8-4ee4-829d-2062f6e36cf5" providerId="ADAL" clId="{968E48F4-B704-40C3-996F-B563E9987FAD}" dt="2021-05-12T18:32:11.387" v="1213" actId="1076"/>
          <ac:graphicFrameMkLst>
            <pc:docMk/>
            <pc:sldMk cId="435922471" sldId="1514"/>
            <ac:graphicFrameMk id="7" creationId="{F007D75C-F251-4937-BF89-B3C2E74D18B7}"/>
          </ac:graphicFrameMkLst>
        </pc:graphicFrameChg>
        <pc:picChg chg="mod">
          <ac:chgData name="Alexandra Miller" userId="b011bb04-7ec8-4ee4-829d-2062f6e36cf5" providerId="ADAL" clId="{968E48F4-B704-40C3-996F-B563E9987FAD}" dt="2021-05-12T17:56:23.239" v="975" actId="1076"/>
          <ac:picMkLst>
            <pc:docMk/>
            <pc:sldMk cId="435922471" sldId="1514"/>
            <ac:picMk id="8" creationId="{88A98D47-D2C3-46B4-94A6-9AB318F3BABB}"/>
          </ac:picMkLst>
        </pc:picChg>
        <pc:picChg chg="mod">
          <ac:chgData name="Alexandra Miller" userId="b011bb04-7ec8-4ee4-829d-2062f6e36cf5" providerId="ADAL" clId="{968E48F4-B704-40C3-996F-B563E9987FAD}" dt="2021-05-12T17:56:28.479" v="976" actId="1076"/>
          <ac:picMkLst>
            <pc:docMk/>
            <pc:sldMk cId="435922471" sldId="1514"/>
            <ac:picMk id="9" creationId="{4C3265B0-EB66-41C5-8DFF-E006C0C50D72}"/>
          </ac:picMkLst>
        </pc:picChg>
      </pc:sldChg>
      <pc:sldChg chg="modSp mod delCm">
        <pc:chgData name="Alexandra Miller" userId="b011bb04-7ec8-4ee4-829d-2062f6e36cf5" providerId="ADAL" clId="{968E48F4-B704-40C3-996F-B563E9987FAD}" dt="2021-05-14T18:07:41.699" v="1784" actId="1592"/>
        <pc:sldMkLst>
          <pc:docMk/>
          <pc:sldMk cId="2981357418" sldId="1515"/>
        </pc:sldMkLst>
        <pc:spChg chg="mod">
          <ac:chgData name="Alexandra Miller" userId="b011bb04-7ec8-4ee4-829d-2062f6e36cf5" providerId="ADAL" clId="{968E48F4-B704-40C3-996F-B563E9987FAD}" dt="2021-05-12T18:48:24.234" v="1616" actId="20577"/>
          <ac:spMkLst>
            <pc:docMk/>
            <pc:sldMk cId="2981357418" sldId="1515"/>
            <ac:spMk id="3" creationId="{DE6AF57B-35F2-4A4B-8E95-78285ADC3FE0}"/>
          </ac:spMkLst>
        </pc:spChg>
      </pc:sldChg>
      <pc:sldChg chg="modSp mod delCm modCm">
        <pc:chgData name="Alexandra Miller" userId="b011bb04-7ec8-4ee4-829d-2062f6e36cf5" providerId="ADAL" clId="{968E48F4-B704-40C3-996F-B563E9987FAD}" dt="2021-05-14T18:23:39.661" v="2413" actId="20577"/>
        <pc:sldMkLst>
          <pc:docMk/>
          <pc:sldMk cId="2921637935" sldId="1516"/>
        </pc:sldMkLst>
        <pc:spChg chg="mod">
          <ac:chgData name="Alexandra Miller" userId="b011bb04-7ec8-4ee4-829d-2062f6e36cf5" providerId="ADAL" clId="{968E48F4-B704-40C3-996F-B563E9987FAD}" dt="2021-05-14T18:23:39.661" v="2413" actId="20577"/>
          <ac:spMkLst>
            <pc:docMk/>
            <pc:sldMk cId="2921637935" sldId="1516"/>
            <ac:spMk id="3" creationId="{DE6AF57B-35F2-4A4B-8E95-78285ADC3FE0}"/>
          </ac:spMkLst>
        </pc:spChg>
        <pc:picChg chg="mod">
          <ac:chgData name="Alexandra Miller" userId="b011bb04-7ec8-4ee4-829d-2062f6e36cf5" providerId="ADAL" clId="{968E48F4-B704-40C3-996F-B563E9987FAD}" dt="2021-05-12T18:38:05.539" v="1547" actId="1076"/>
          <ac:picMkLst>
            <pc:docMk/>
            <pc:sldMk cId="2921637935" sldId="1516"/>
            <ac:picMk id="7" creationId="{BA469FA7-6F92-40C1-BCEE-E8334B0E91BA}"/>
          </ac:picMkLst>
        </pc:picChg>
        <pc:picChg chg="mod">
          <ac:chgData name="Alexandra Miller" userId="b011bb04-7ec8-4ee4-829d-2062f6e36cf5" providerId="ADAL" clId="{968E48F4-B704-40C3-996F-B563E9987FAD}" dt="2021-05-12T18:38:08.806" v="1548" actId="1076"/>
          <ac:picMkLst>
            <pc:docMk/>
            <pc:sldMk cId="2921637935" sldId="1516"/>
            <ac:picMk id="8" creationId="{132ACEEE-C74F-4473-9A67-4A99F074D261}"/>
          </ac:picMkLst>
        </pc:picChg>
      </pc:sldChg>
      <pc:sldChg chg="addSp modSp mod">
        <pc:chgData name="Alexandra Miller" userId="b011bb04-7ec8-4ee4-829d-2062f6e36cf5" providerId="ADAL" clId="{968E48F4-B704-40C3-996F-B563E9987FAD}" dt="2021-05-14T18:21:39.812" v="2403" actId="20577"/>
        <pc:sldMkLst>
          <pc:docMk/>
          <pc:sldMk cId="4178873184" sldId="1520"/>
        </pc:sldMkLst>
        <pc:spChg chg="mod">
          <ac:chgData name="Alexandra Miller" userId="b011bb04-7ec8-4ee4-829d-2062f6e36cf5" providerId="ADAL" clId="{968E48F4-B704-40C3-996F-B563E9987FAD}" dt="2021-05-14T18:12:21.975" v="1799" actId="1076"/>
          <ac:spMkLst>
            <pc:docMk/>
            <pc:sldMk cId="4178873184" sldId="1520"/>
            <ac:spMk id="5" creationId="{2DB3BDB0-0ABC-4AA3-8AAE-8D483349DD63}"/>
          </ac:spMkLst>
        </pc:spChg>
        <pc:spChg chg="mod">
          <ac:chgData name="Alexandra Miller" userId="b011bb04-7ec8-4ee4-829d-2062f6e36cf5" providerId="ADAL" clId="{968E48F4-B704-40C3-996F-B563E9987FAD}" dt="2021-05-14T18:03:40.182" v="1781" actId="164"/>
          <ac:spMkLst>
            <pc:docMk/>
            <pc:sldMk cId="4178873184" sldId="1520"/>
            <ac:spMk id="10" creationId="{BE99B4AD-0D80-44A1-AF04-B56BD9856F89}"/>
          </ac:spMkLst>
        </pc:spChg>
        <pc:spChg chg="add mod">
          <ac:chgData name="Alexandra Miller" userId="b011bb04-7ec8-4ee4-829d-2062f6e36cf5" providerId="ADAL" clId="{968E48F4-B704-40C3-996F-B563E9987FAD}" dt="2021-05-14T18:12:34.981" v="1835" actId="1037"/>
          <ac:spMkLst>
            <pc:docMk/>
            <pc:sldMk cId="4178873184" sldId="1520"/>
            <ac:spMk id="11" creationId="{F67EB65A-E411-4096-A075-C2E237FD1DE8}"/>
          </ac:spMkLst>
        </pc:spChg>
        <pc:spChg chg="add mod">
          <ac:chgData name="Alexandra Miller" userId="b011bb04-7ec8-4ee4-829d-2062f6e36cf5" providerId="ADAL" clId="{968E48F4-B704-40C3-996F-B563E9987FAD}" dt="2021-05-14T18:12:46.261" v="1886" actId="1036"/>
          <ac:spMkLst>
            <pc:docMk/>
            <pc:sldMk cId="4178873184" sldId="1520"/>
            <ac:spMk id="12" creationId="{A1A76E5F-B2F2-4935-BBA9-D290F83140FD}"/>
          </ac:spMkLst>
        </pc:spChg>
        <pc:spChg chg="mod">
          <ac:chgData name="Alexandra Miller" userId="b011bb04-7ec8-4ee4-829d-2062f6e36cf5" providerId="ADAL" clId="{968E48F4-B704-40C3-996F-B563E9987FAD}" dt="2021-05-14T18:13:38.072" v="2103" actId="1037"/>
          <ac:spMkLst>
            <pc:docMk/>
            <pc:sldMk cId="4178873184" sldId="1520"/>
            <ac:spMk id="14" creationId="{A8F8B031-BA0D-41FC-91EB-E428ACB09091}"/>
          </ac:spMkLst>
        </pc:spChg>
        <pc:spChg chg="add mod">
          <ac:chgData name="Alexandra Miller" userId="b011bb04-7ec8-4ee4-829d-2062f6e36cf5" providerId="ADAL" clId="{968E48F4-B704-40C3-996F-B563E9987FAD}" dt="2021-05-14T18:12:56.661" v="1945" actId="1037"/>
          <ac:spMkLst>
            <pc:docMk/>
            <pc:sldMk cId="4178873184" sldId="1520"/>
            <ac:spMk id="17" creationId="{97435394-4E33-4A72-A9C5-8D7B7B89708E}"/>
          </ac:spMkLst>
        </pc:spChg>
        <pc:spChg chg="add mod">
          <ac:chgData name="Alexandra Miller" userId="b011bb04-7ec8-4ee4-829d-2062f6e36cf5" providerId="ADAL" clId="{968E48F4-B704-40C3-996F-B563E9987FAD}" dt="2021-05-14T18:13:23.285" v="2051" actId="1037"/>
          <ac:spMkLst>
            <pc:docMk/>
            <pc:sldMk cId="4178873184" sldId="1520"/>
            <ac:spMk id="18" creationId="{0D37D226-F2A3-46EE-BB88-B6AE16B6539C}"/>
          </ac:spMkLst>
        </pc:spChg>
        <pc:spChg chg="add mod">
          <ac:chgData name="Alexandra Miller" userId="b011bb04-7ec8-4ee4-829d-2062f6e36cf5" providerId="ADAL" clId="{968E48F4-B704-40C3-996F-B563E9987FAD}" dt="2021-05-14T18:21:39.812" v="2403" actId="20577"/>
          <ac:spMkLst>
            <pc:docMk/>
            <pc:sldMk cId="4178873184" sldId="1520"/>
            <ac:spMk id="20" creationId="{50D46F75-3073-4846-A1BB-02D6A5CF73A6}"/>
          </ac:spMkLst>
        </pc:spChg>
        <pc:grpChg chg="mod">
          <ac:chgData name="Alexandra Miller" userId="b011bb04-7ec8-4ee4-829d-2062f6e36cf5" providerId="ADAL" clId="{968E48F4-B704-40C3-996F-B563E9987FAD}" dt="2021-05-14T18:12:11.948" v="1798" actId="1076"/>
          <ac:grpSpMkLst>
            <pc:docMk/>
            <pc:sldMk cId="4178873184" sldId="1520"/>
            <ac:grpSpMk id="4" creationId="{A6FC9200-2942-4866-B959-62119728618D}"/>
          </ac:grpSpMkLst>
        </pc:grpChg>
        <pc:grpChg chg="add mod">
          <ac:chgData name="Alexandra Miller" userId="b011bb04-7ec8-4ee4-829d-2062f6e36cf5" providerId="ADAL" clId="{968E48F4-B704-40C3-996F-B563E9987FAD}" dt="2021-05-14T18:03:40.182" v="1781" actId="164"/>
          <ac:grpSpMkLst>
            <pc:docMk/>
            <pc:sldMk cId="4178873184" sldId="1520"/>
            <ac:grpSpMk id="19" creationId="{E70B5E79-A8C2-4F39-A8A2-76D181E05394}"/>
          </ac:grpSpMkLst>
        </pc:grpChg>
        <pc:picChg chg="mod ord">
          <ac:chgData name="Alexandra Miller" userId="b011bb04-7ec8-4ee4-829d-2062f6e36cf5" providerId="ADAL" clId="{968E48F4-B704-40C3-996F-B563E9987FAD}" dt="2021-05-14T18:03:40.182" v="1781" actId="164"/>
          <ac:picMkLst>
            <pc:docMk/>
            <pc:sldMk cId="4178873184" sldId="1520"/>
            <ac:picMk id="9" creationId="{B0C3D0C2-53B1-4EA5-921A-04AD6828FABD}"/>
          </ac:picMkLst>
        </pc:picChg>
        <pc:cxnChg chg="add mod">
          <ac:chgData name="Alexandra Miller" userId="b011bb04-7ec8-4ee4-829d-2062f6e36cf5" providerId="ADAL" clId="{968E48F4-B704-40C3-996F-B563E9987FAD}" dt="2021-05-14T18:13:06.613" v="1975" actId="1038"/>
          <ac:cxnSpMkLst>
            <pc:docMk/>
            <pc:sldMk cId="4178873184" sldId="1520"/>
            <ac:cxnSpMk id="6" creationId="{34C557AA-AAFD-448A-A2C5-A2D5F289F143}"/>
          </ac:cxnSpMkLst>
        </pc:cxnChg>
        <pc:cxnChg chg="add mod">
          <ac:chgData name="Alexandra Miller" userId="b011bb04-7ec8-4ee4-829d-2062f6e36cf5" providerId="ADAL" clId="{968E48F4-B704-40C3-996F-B563E9987FAD}" dt="2021-05-14T18:13:13.973" v="2018" actId="1038"/>
          <ac:cxnSpMkLst>
            <pc:docMk/>
            <pc:sldMk cId="4178873184" sldId="1520"/>
            <ac:cxnSpMk id="15" creationId="{FC5A4352-0E60-4324-9FA7-7E0D9BA0860D}"/>
          </ac:cxnSpMkLst>
        </pc:cxnChg>
      </pc:sldChg>
      <pc:sldMasterChg chg="delSldLayout">
        <pc:chgData name="Alexandra Miller" userId="b011bb04-7ec8-4ee4-829d-2062f6e36cf5" providerId="ADAL" clId="{968E48F4-B704-40C3-996F-B563E9987FAD}" dt="2021-05-14T18:11:19.645" v="1795" actId="47"/>
        <pc:sldMasterMkLst>
          <pc:docMk/>
          <pc:sldMasterMk cId="1126912412" sldId="2147483648"/>
        </pc:sldMasterMkLst>
        <pc:sldLayoutChg chg="del">
          <pc:chgData name="Alexandra Miller" userId="b011bb04-7ec8-4ee4-829d-2062f6e36cf5" providerId="ADAL" clId="{968E48F4-B704-40C3-996F-B563E9987FAD}" dt="2021-05-14T18:11:19.645" v="1795" actId="47"/>
          <pc:sldLayoutMkLst>
            <pc:docMk/>
            <pc:sldMasterMk cId="1126912412" sldId="2147483648"/>
            <pc:sldLayoutMk cId="3832319904" sldId="2147483660"/>
          </pc:sldLayoutMkLst>
        </pc:sldLayoutChg>
      </pc:sldMasterChg>
    </pc:docChg>
  </pc:docChgLst>
  <pc:docChgLst>
    <pc:chgData name="Rodica Donaldson" userId="ed4dc172-1056-4562-8ca1-2aa8378f7a7b" providerId="ADAL" clId="{3F12D1D0-2A67-470C-90CA-281776534722}"/>
    <pc:docChg chg="undo custSel modSld">
      <pc:chgData name="Rodica Donaldson" userId="ed4dc172-1056-4562-8ca1-2aa8378f7a7b" providerId="ADAL" clId="{3F12D1D0-2A67-470C-90CA-281776534722}" dt="2021-06-15T13:48:54.505" v="57"/>
      <pc:docMkLst>
        <pc:docMk/>
      </pc:docMkLst>
      <pc:sldChg chg="modSp mod">
        <pc:chgData name="Rodica Donaldson" userId="ed4dc172-1056-4562-8ca1-2aa8378f7a7b" providerId="ADAL" clId="{3F12D1D0-2A67-470C-90CA-281776534722}" dt="2021-06-15T13:33:46.941" v="5" actId="20577"/>
        <pc:sldMkLst>
          <pc:docMk/>
          <pc:sldMk cId="544687790" sldId="1512"/>
        </pc:sldMkLst>
        <pc:spChg chg="mod">
          <ac:chgData name="Rodica Donaldson" userId="ed4dc172-1056-4562-8ca1-2aa8378f7a7b" providerId="ADAL" clId="{3F12D1D0-2A67-470C-90CA-281776534722}" dt="2021-06-15T13:33:46.941" v="5" actId="20577"/>
          <ac:spMkLst>
            <pc:docMk/>
            <pc:sldMk cId="544687790" sldId="1512"/>
            <ac:spMk id="3" creationId="{DE6AF57B-35F2-4A4B-8E95-78285ADC3FE0}"/>
          </ac:spMkLst>
        </pc:spChg>
      </pc:sldChg>
      <pc:sldChg chg="modSp mod addCm modCm">
        <pc:chgData name="Rodica Donaldson" userId="ed4dc172-1056-4562-8ca1-2aa8378f7a7b" providerId="ADAL" clId="{3F12D1D0-2A67-470C-90CA-281776534722}" dt="2021-06-15T13:44:41.204" v="42"/>
        <pc:sldMkLst>
          <pc:docMk/>
          <pc:sldMk cId="3631369510" sldId="1513"/>
        </pc:sldMkLst>
        <pc:spChg chg="mod">
          <ac:chgData name="Rodica Donaldson" userId="ed4dc172-1056-4562-8ca1-2aa8378f7a7b" providerId="ADAL" clId="{3F12D1D0-2A67-470C-90CA-281776534722}" dt="2021-06-15T13:39:45.980" v="33" actId="20577"/>
          <ac:spMkLst>
            <pc:docMk/>
            <pc:sldMk cId="3631369510" sldId="1513"/>
            <ac:spMk id="3" creationId="{DE6AF57B-35F2-4A4B-8E95-78285ADC3FE0}"/>
          </ac:spMkLst>
        </pc:spChg>
      </pc:sldChg>
      <pc:sldChg chg="addCm modCm">
        <pc:chgData name="Rodica Donaldson" userId="ed4dc172-1056-4562-8ca1-2aa8378f7a7b" providerId="ADAL" clId="{3F12D1D0-2A67-470C-90CA-281776534722}" dt="2021-06-15T13:48:19.124" v="49"/>
        <pc:sldMkLst>
          <pc:docMk/>
          <pc:sldMk cId="435922471" sldId="1514"/>
        </pc:sldMkLst>
      </pc:sldChg>
      <pc:sldChg chg="addCm modCm">
        <pc:chgData name="Rodica Donaldson" userId="ed4dc172-1056-4562-8ca1-2aa8378f7a7b" providerId="ADAL" clId="{3F12D1D0-2A67-470C-90CA-281776534722}" dt="2021-06-15T13:48:27.845" v="51"/>
        <pc:sldMkLst>
          <pc:docMk/>
          <pc:sldMk cId="2981357418" sldId="1515"/>
        </pc:sldMkLst>
      </pc:sldChg>
      <pc:sldChg chg="addCm modCm">
        <pc:chgData name="Rodica Donaldson" userId="ed4dc172-1056-4562-8ca1-2aa8378f7a7b" providerId="ADAL" clId="{3F12D1D0-2A67-470C-90CA-281776534722}" dt="2021-06-15T13:48:47.066" v="55"/>
        <pc:sldMkLst>
          <pc:docMk/>
          <pc:sldMk cId="2921637935" sldId="1516"/>
        </pc:sldMkLst>
      </pc:sldChg>
      <pc:sldChg chg="addCm modCm">
        <pc:chgData name="Rodica Donaldson" userId="ed4dc172-1056-4562-8ca1-2aa8378f7a7b" providerId="ADAL" clId="{3F12D1D0-2A67-470C-90CA-281776534722}" dt="2021-06-15T13:48:34.509" v="53"/>
        <pc:sldMkLst>
          <pc:docMk/>
          <pc:sldMk cId="3807958647" sldId="1517"/>
        </pc:sldMkLst>
      </pc:sldChg>
      <pc:sldChg chg="modSp mod">
        <pc:chgData name="Rodica Donaldson" userId="ed4dc172-1056-4562-8ca1-2aa8378f7a7b" providerId="ADAL" clId="{3F12D1D0-2A67-470C-90CA-281776534722}" dt="2021-06-15T13:34:30.589" v="6" actId="1076"/>
        <pc:sldMkLst>
          <pc:docMk/>
          <pc:sldMk cId="3605540593" sldId="1519"/>
        </pc:sldMkLst>
        <pc:spChg chg="mod">
          <ac:chgData name="Rodica Donaldson" userId="ed4dc172-1056-4562-8ca1-2aa8378f7a7b" providerId="ADAL" clId="{3F12D1D0-2A67-470C-90CA-281776534722}" dt="2021-06-15T13:34:30.589" v="6" actId="1076"/>
          <ac:spMkLst>
            <pc:docMk/>
            <pc:sldMk cId="3605540593" sldId="1519"/>
            <ac:spMk id="2" creationId="{B988B89F-C410-4872-957E-AAE0D6A583C9}"/>
          </ac:spMkLst>
        </pc:spChg>
      </pc:sldChg>
      <pc:sldChg chg="addCm modCm">
        <pc:chgData name="Rodica Donaldson" userId="ed4dc172-1056-4562-8ca1-2aa8378f7a7b" providerId="ADAL" clId="{3F12D1D0-2A67-470C-90CA-281776534722}" dt="2021-06-15T13:48:54.505" v="57"/>
        <pc:sldMkLst>
          <pc:docMk/>
          <pc:sldMk cId="4178873184" sldId="1520"/>
        </pc:sldMkLst>
      </pc:sldChg>
      <pc:sldChg chg="modSp mod addCm">
        <pc:chgData name="Rodica Donaldson" userId="ed4dc172-1056-4562-8ca1-2aa8378f7a7b" providerId="ADAL" clId="{3F12D1D0-2A67-470C-90CA-281776534722}" dt="2021-06-15T13:37:31.772" v="15" actId="20577"/>
        <pc:sldMkLst>
          <pc:docMk/>
          <pc:sldMk cId="3092751573" sldId="1522"/>
        </pc:sldMkLst>
        <pc:spChg chg="mod">
          <ac:chgData name="Rodica Donaldson" userId="ed4dc172-1056-4562-8ca1-2aa8378f7a7b" providerId="ADAL" clId="{3F12D1D0-2A67-470C-90CA-281776534722}" dt="2021-06-15T13:37:31.772" v="15" actId="20577"/>
          <ac:spMkLst>
            <pc:docMk/>
            <pc:sldMk cId="3092751573" sldId="1522"/>
            <ac:spMk id="3" creationId="{DE6AF57B-35F2-4A4B-8E95-78285ADC3FE0}"/>
          </ac:spMkLst>
        </pc:spChg>
      </pc:sldChg>
      <pc:sldChg chg="modSp mod">
        <pc:chgData name="Rodica Donaldson" userId="ed4dc172-1056-4562-8ca1-2aa8378f7a7b" providerId="ADAL" clId="{3F12D1D0-2A67-470C-90CA-281776534722}" dt="2021-06-15T13:38:13.922" v="16" actId="14100"/>
        <pc:sldMkLst>
          <pc:docMk/>
          <pc:sldMk cId="237213488" sldId="1523"/>
        </pc:sldMkLst>
        <pc:spChg chg="mod">
          <ac:chgData name="Rodica Donaldson" userId="ed4dc172-1056-4562-8ca1-2aa8378f7a7b" providerId="ADAL" clId="{3F12D1D0-2A67-470C-90CA-281776534722}" dt="2021-06-15T13:38:13.922" v="16" actId="14100"/>
          <ac:spMkLst>
            <pc:docMk/>
            <pc:sldMk cId="237213488" sldId="1523"/>
            <ac:spMk id="3" creationId="{DE6AF57B-35F2-4A4B-8E95-78285ADC3FE0}"/>
          </ac:spMkLst>
        </pc:spChg>
      </pc:sldChg>
      <pc:sldChg chg="modSp mod">
        <pc:chgData name="Rodica Donaldson" userId="ed4dc172-1056-4562-8ca1-2aa8378f7a7b" providerId="ADAL" clId="{3F12D1D0-2A67-470C-90CA-281776534722}" dt="2021-06-15T13:41:50.329" v="35" actId="14100"/>
        <pc:sldMkLst>
          <pc:docMk/>
          <pc:sldMk cId="2153145045" sldId="1524"/>
        </pc:sldMkLst>
        <pc:spChg chg="mod">
          <ac:chgData name="Rodica Donaldson" userId="ed4dc172-1056-4562-8ca1-2aa8378f7a7b" providerId="ADAL" clId="{3F12D1D0-2A67-470C-90CA-281776534722}" dt="2021-06-15T13:40:37.409" v="34" actId="113"/>
          <ac:spMkLst>
            <pc:docMk/>
            <pc:sldMk cId="2153145045" sldId="1524"/>
            <ac:spMk id="2" creationId="{B988B89F-C410-4872-957E-AAE0D6A583C9}"/>
          </ac:spMkLst>
        </pc:spChg>
        <pc:spChg chg="mod">
          <ac:chgData name="Rodica Donaldson" userId="ed4dc172-1056-4562-8ca1-2aa8378f7a7b" providerId="ADAL" clId="{3F12D1D0-2A67-470C-90CA-281776534722}" dt="2021-06-15T13:41:50.329" v="35" actId="14100"/>
          <ac:spMkLst>
            <pc:docMk/>
            <pc:sldMk cId="2153145045" sldId="1524"/>
            <ac:spMk id="3" creationId="{DE6AF57B-35F2-4A4B-8E95-78285ADC3FE0}"/>
          </ac:spMkLst>
        </pc:spChg>
      </pc:sldChg>
      <pc:sldChg chg="modSp mod">
        <pc:chgData name="Rodica Donaldson" userId="ed4dc172-1056-4562-8ca1-2aa8378f7a7b" providerId="ADAL" clId="{3F12D1D0-2A67-470C-90CA-281776534722}" dt="2021-06-15T13:42:30.127" v="37" actId="1076"/>
        <pc:sldMkLst>
          <pc:docMk/>
          <pc:sldMk cId="1540183762" sldId="1525"/>
        </pc:sldMkLst>
        <pc:spChg chg="mod">
          <ac:chgData name="Rodica Donaldson" userId="ed4dc172-1056-4562-8ca1-2aa8378f7a7b" providerId="ADAL" clId="{3F12D1D0-2A67-470C-90CA-281776534722}" dt="2021-06-15T13:42:25.213" v="36" actId="122"/>
          <ac:spMkLst>
            <pc:docMk/>
            <pc:sldMk cId="1540183762" sldId="1525"/>
            <ac:spMk id="2" creationId="{D9C406B6-3FF7-4FD3-ABE3-76125C3E1B8E}"/>
          </ac:spMkLst>
        </pc:spChg>
        <pc:spChg chg="mod">
          <ac:chgData name="Rodica Donaldson" userId="ed4dc172-1056-4562-8ca1-2aa8378f7a7b" providerId="ADAL" clId="{3F12D1D0-2A67-470C-90CA-281776534722}" dt="2021-06-15T13:42:30.127" v="37" actId="1076"/>
          <ac:spMkLst>
            <pc:docMk/>
            <pc:sldMk cId="1540183762" sldId="1525"/>
            <ac:spMk id="3" creationId="{597943E0-C5A6-4B5E-9522-A4AB65C2BE48}"/>
          </ac:spMkLst>
        </pc:spChg>
      </pc:sldChg>
      <pc:sldChg chg="modSp mod addCm modCm">
        <pc:chgData name="Rodica Donaldson" userId="ed4dc172-1056-4562-8ca1-2aa8378f7a7b" providerId="ADAL" clId="{3F12D1D0-2A67-470C-90CA-281776534722}" dt="2021-06-15T13:47:34.568" v="47"/>
        <pc:sldMkLst>
          <pc:docMk/>
          <pc:sldMk cId="4184200071" sldId="1526"/>
        </pc:sldMkLst>
        <pc:graphicFrameChg chg="modGraphic">
          <ac:chgData name="Rodica Donaldson" userId="ed4dc172-1056-4562-8ca1-2aa8378f7a7b" providerId="ADAL" clId="{3F12D1D0-2A67-470C-90CA-281776534722}" dt="2021-06-15T13:47:13.920" v="46" actId="20577"/>
          <ac:graphicFrameMkLst>
            <pc:docMk/>
            <pc:sldMk cId="4184200071" sldId="1526"/>
            <ac:graphicFrameMk id="10" creationId="{1F97085B-E375-469D-BBE0-353FF7A2B1C0}"/>
          </ac:graphicFrameMkLst>
        </pc:graphicFrameChg>
      </pc:sldChg>
    </pc:docChg>
  </pc:docChgLst>
  <pc:docChgLst>
    <pc:chgData name="Rodica Donaldson" userId="S::rodica.donaldson@edf-re.com::47df08f4-e7c6-4b74-a0e7-66d8462cd098" providerId="AD" clId="Web-{DCE9CCD1-85C9-0EFF-0BD1-BB10C1855336}"/>
    <pc:docChg chg="modSld">
      <pc:chgData name="Rodica Donaldson" userId="S::rodica.donaldson@edf-re.com::47df08f4-e7c6-4b74-a0e7-66d8462cd098" providerId="AD" clId="Web-{DCE9CCD1-85C9-0EFF-0BD1-BB10C1855336}" dt="2021-05-14T18:23:05.305" v="3" actId="20577"/>
      <pc:docMkLst>
        <pc:docMk/>
      </pc:docMkLst>
      <pc:sldChg chg="modSp">
        <pc:chgData name="Rodica Donaldson" userId="S::rodica.donaldson@edf-re.com::47df08f4-e7c6-4b74-a0e7-66d8462cd098" providerId="AD" clId="Web-{DCE9CCD1-85C9-0EFF-0BD1-BB10C1855336}" dt="2021-05-14T18:23:05.305" v="3" actId="20577"/>
        <pc:sldMkLst>
          <pc:docMk/>
          <pc:sldMk cId="2921637935" sldId="1516"/>
        </pc:sldMkLst>
        <pc:spChg chg="mod">
          <ac:chgData name="Rodica Donaldson" userId="S::rodica.donaldson@edf-re.com::47df08f4-e7c6-4b74-a0e7-66d8462cd098" providerId="AD" clId="Web-{DCE9CCD1-85C9-0EFF-0BD1-BB10C1855336}" dt="2021-05-14T18:23:05.305" v="3" actId="20577"/>
          <ac:spMkLst>
            <pc:docMk/>
            <pc:sldMk cId="2921637935" sldId="1516"/>
            <ac:spMk id="3" creationId="{DE6AF57B-35F2-4A4B-8E95-78285ADC3FE0}"/>
          </ac:spMkLst>
        </pc:spChg>
      </pc:sldChg>
    </pc:docChg>
  </pc:docChgLst>
  <pc:docChgLst>
    <pc:chgData name="Alexandra Miller" userId="S::alexandra.miller@edf-re.com::bc3503b0-7091-4857-aad0-512e1169f964" providerId="AD" clId="Web-{3907590C-E9C1-4353-8C6E-8F80F9C74F87}"/>
    <pc:docChg chg="modSld">
      <pc:chgData name="Alexandra Miller" userId="S::alexandra.miller@edf-re.com::bc3503b0-7091-4857-aad0-512e1169f964" providerId="AD" clId="Web-{3907590C-E9C1-4353-8C6E-8F80F9C74F87}" dt="2021-06-15T12:22:16.128" v="430"/>
      <pc:docMkLst>
        <pc:docMk/>
      </pc:docMkLst>
      <pc:sldChg chg="addSp delSp modSp">
        <pc:chgData name="Alexandra Miller" userId="S::alexandra.miller@edf-re.com::bc3503b0-7091-4857-aad0-512e1169f964" providerId="AD" clId="Web-{3907590C-E9C1-4353-8C6E-8F80F9C74F87}" dt="2021-06-15T12:22:16.128" v="430"/>
        <pc:sldMkLst>
          <pc:docMk/>
          <pc:sldMk cId="4184200071" sldId="1526"/>
        </pc:sldMkLst>
        <pc:spChg chg="mod">
          <ac:chgData name="Alexandra Miller" userId="S::alexandra.miller@edf-re.com::bc3503b0-7091-4857-aad0-512e1169f964" providerId="AD" clId="Web-{3907590C-E9C1-4353-8C6E-8F80F9C74F87}" dt="2021-06-15T12:22:01.394" v="428" actId="20577"/>
          <ac:spMkLst>
            <pc:docMk/>
            <pc:sldMk cId="4184200071" sldId="1526"/>
            <ac:spMk id="3" creationId="{DE6AF57B-35F2-4A4B-8E95-78285ADC3FE0}"/>
          </ac:spMkLst>
        </pc:spChg>
        <pc:graphicFrameChg chg="add mod modGraphic">
          <ac:chgData name="Alexandra Miller" userId="S::alexandra.miller@edf-re.com::bc3503b0-7091-4857-aad0-512e1169f964" providerId="AD" clId="Web-{3907590C-E9C1-4353-8C6E-8F80F9C74F87}" dt="2021-06-15T12:15:22.875" v="384"/>
          <ac:graphicFrameMkLst>
            <pc:docMk/>
            <pc:sldMk cId="4184200071" sldId="1526"/>
            <ac:graphicFrameMk id="6" creationId="{BC43A038-88CE-4F93-A3A0-7686DB717084}"/>
          </ac:graphicFrameMkLst>
        </pc:graphicFrameChg>
        <pc:graphicFrameChg chg="add mod modGraphic">
          <ac:chgData name="Alexandra Miller" userId="S::alexandra.miller@edf-re.com::bc3503b0-7091-4857-aad0-512e1169f964" providerId="AD" clId="Web-{3907590C-E9C1-4353-8C6E-8F80F9C74F87}" dt="2021-06-15T12:16:43.501" v="397"/>
          <ac:graphicFrameMkLst>
            <pc:docMk/>
            <pc:sldMk cId="4184200071" sldId="1526"/>
            <ac:graphicFrameMk id="10" creationId="{1F97085B-E375-469D-BBE0-353FF7A2B1C0}"/>
          </ac:graphicFrameMkLst>
        </pc:graphicFrameChg>
        <pc:picChg chg="mod">
          <ac:chgData name="Alexandra Miller" userId="S::alexandra.miller@edf-re.com::bc3503b0-7091-4857-aad0-512e1169f964" providerId="AD" clId="Web-{3907590C-E9C1-4353-8C6E-8F80F9C74F87}" dt="2021-06-15T12:11:32.171" v="54" actId="1076"/>
          <ac:picMkLst>
            <pc:docMk/>
            <pc:sldMk cId="4184200071" sldId="1526"/>
            <ac:picMk id="4" creationId="{3E7E79C9-3296-43E4-95B7-E67EA920F33E}"/>
          </ac:picMkLst>
        </pc:picChg>
        <pc:picChg chg="add del mod">
          <ac:chgData name="Alexandra Miller" userId="S::alexandra.miller@edf-re.com::bc3503b0-7091-4857-aad0-512e1169f964" providerId="AD" clId="Web-{3907590C-E9C1-4353-8C6E-8F80F9C74F87}" dt="2021-06-15T12:22:16.128" v="430"/>
          <ac:picMkLst>
            <pc:docMk/>
            <pc:sldMk cId="4184200071" sldId="1526"/>
            <ac:picMk id="11" creationId="{989B9ECA-33FA-46E6-802F-79FDAFB85231}"/>
          </ac:picMkLst>
        </pc:picChg>
      </pc:sldChg>
    </pc:docChg>
  </pc:docChgLst>
  <pc:docChgLst>
    <pc:chgData name="Alexandra Miller" userId="bc3503b0-7091-4857-aad0-512e1169f964" providerId="ADAL" clId="{E72B4177-F763-4519-813B-06D8ED6C0658}"/>
    <pc:docChg chg="undo custSel addSld delSld modSld sldOrd">
      <pc:chgData name="Alexandra Miller" userId="bc3503b0-7091-4857-aad0-512e1169f964" providerId="ADAL" clId="{E72B4177-F763-4519-813B-06D8ED6C0658}" dt="2021-06-15T14:28:30.521" v="2659" actId="1076"/>
      <pc:docMkLst>
        <pc:docMk/>
      </pc:docMkLst>
      <pc:sldChg chg="modSp mod">
        <pc:chgData name="Alexandra Miller" userId="bc3503b0-7091-4857-aad0-512e1169f964" providerId="ADAL" clId="{E72B4177-F763-4519-813B-06D8ED6C0658}" dt="2021-06-14T23:14:21.328" v="1708" actId="20577"/>
        <pc:sldMkLst>
          <pc:docMk/>
          <pc:sldMk cId="800934144" sldId="261"/>
        </pc:sldMkLst>
        <pc:spChg chg="mod">
          <ac:chgData name="Alexandra Miller" userId="bc3503b0-7091-4857-aad0-512e1169f964" providerId="ADAL" clId="{E72B4177-F763-4519-813B-06D8ED6C0658}" dt="2021-06-14T23:14:21.328" v="1708" actId="20577"/>
          <ac:spMkLst>
            <pc:docMk/>
            <pc:sldMk cId="800934144" sldId="261"/>
            <ac:spMk id="5" creationId="{D7696774-3160-40BD-AB26-58A783EF62B7}"/>
          </ac:spMkLst>
        </pc:spChg>
      </pc:sldChg>
      <pc:sldChg chg="modSp mod addCm delCm">
        <pc:chgData name="Alexandra Miller" userId="bc3503b0-7091-4857-aad0-512e1169f964" providerId="ADAL" clId="{E72B4177-F763-4519-813B-06D8ED6C0658}" dt="2021-06-15T14:01:15.911" v="2654" actId="1592"/>
        <pc:sldMkLst>
          <pc:docMk/>
          <pc:sldMk cId="3631369510" sldId="1513"/>
        </pc:sldMkLst>
        <pc:spChg chg="mod">
          <ac:chgData name="Alexandra Miller" userId="bc3503b0-7091-4857-aad0-512e1169f964" providerId="ADAL" clId="{E72B4177-F763-4519-813B-06D8ED6C0658}" dt="2021-06-15T13:46:59.110" v="2580" actId="20577"/>
          <ac:spMkLst>
            <pc:docMk/>
            <pc:sldMk cId="3631369510" sldId="1513"/>
            <ac:spMk id="3" creationId="{DE6AF57B-35F2-4A4B-8E95-78285ADC3FE0}"/>
          </ac:spMkLst>
        </pc:spChg>
      </pc:sldChg>
      <pc:sldChg chg="del">
        <pc:chgData name="Alexandra Miller" userId="bc3503b0-7091-4857-aad0-512e1169f964" providerId="ADAL" clId="{E72B4177-F763-4519-813B-06D8ED6C0658}" dt="2021-06-15T13:52:17.731" v="2590" actId="47"/>
        <pc:sldMkLst>
          <pc:docMk/>
          <pc:sldMk cId="435922471" sldId="1514"/>
        </pc:sldMkLst>
      </pc:sldChg>
      <pc:sldChg chg="delCm">
        <pc:chgData name="Alexandra Miller" userId="bc3503b0-7091-4857-aad0-512e1169f964" providerId="ADAL" clId="{E72B4177-F763-4519-813B-06D8ED6C0658}" dt="2021-06-15T14:01:55.638" v="2655" actId="1592"/>
        <pc:sldMkLst>
          <pc:docMk/>
          <pc:sldMk cId="2981357418" sldId="1515"/>
        </pc:sldMkLst>
      </pc:sldChg>
      <pc:sldChg chg="del">
        <pc:chgData name="Alexandra Miller" userId="bc3503b0-7091-4857-aad0-512e1169f964" providerId="ADAL" clId="{E72B4177-F763-4519-813B-06D8ED6C0658}" dt="2021-06-15T13:52:08.031" v="2589" actId="47"/>
        <pc:sldMkLst>
          <pc:docMk/>
          <pc:sldMk cId="2921637935" sldId="1516"/>
        </pc:sldMkLst>
      </pc:sldChg>
      <pc:sldChg chg="delCm">
        <pc:chgData name="Alexandra Miller" userId="bc3503b0-7091-4857-aad0-512e1169f964" providerId="ADAL" clId="{E72B4177-F763-4519-813B-06D8ED6C0658}" dt="2021-06-15T13:59:53.729" v="2640" actId="1592"/>
        <pc:sldMkLst>
          <pc:docMk/>
          <pc:sldMk cId="3807958647" sldId="1517"/>
        </pc:sldMkLst>
      </pc:sldChg>
      <pc:sldChg chg="modSp mod">
        <pc:chgData name="Alexandra Miller" userId="bc3503b0-7091-4857-aad0-512e1169f964" providerId="ADAL" clId="{E72B4177-F763-4519-813B-06D8ED6C0658}" dt="2021-06-15T13:38:26.892" v="2540" actId="1076"/>
        <pc:sldMkLst>
          <pc:docMk/>
          <pc:sldMk cId="3605540593" sldId="1519"/>
        </pc:sldMkLst>
        <pc:spChg chg="mod">
          <ac:chgData name="Alexandra Miller" userId="bc3503b0-7091-4857-aad0-512e1169f964" providerId="ADAL" clId="{E72B4177-F763-4519-813B-06D8ED6C0658}" dt="2021-06-15T13:38:26.892" v="2540" actId="1076"/>
          <ac:spMkLst>
            <pc:docMk/>
            <pc:sldMk cId="3605540593" sldId="1519"/>
            <ac:spMk id="2" creationId="{B988B89F-C410-4872-957E-AAE0D6A583C9}"/>
          </ac:spMkLst>
        </pc:spChg>
        <pc:spChg chg="mod">
          <ac:chgData name="Alexandra Miller" userId="bc3503b0-7091-4857-aad0-512e1169f964" providerId="ADAL" clId="{E72B4177-F763-4519-813B-06D8ED6C0658}" dt="2021-06-15T13:27:06.530" v="2539" actId="20577"/>
          <ac:spMkLst>
            <pc:docMk/>
            <pc:sldMk cId="3605540593" sldId="1519"/>
            <ac:spMk id="3" creationId="{DE6AF57B-35F2-4A4B-8E95-78285ADC3FE0}"/>
          </ac:spMkLst>
        </pc:spChg>
      </pc:sldChg>
      <pc:sldChg chg="delCm">
        <pc:chgData name="Alexandra Miller" userId="bc3503b0-7091-4857-aad0-512e1169f964" providerId="ADAL" clId="{E72B4177-F763-4519-813B-06D8ED6C0658}" dt="2021-06-15T13:59:50.217" v="2639" actId="1592"/>
        <pc:sldMkLst>
          <pc:docMk/>
          <pc:sldMk cId="4178873184" sldId="1520"/>
        </pc:sldMkLst>
      </pc:sldChg>
      <pc:sldChg chg="modSp new mod addCm delCm modCm">
        <pc:chgData name="Alexandra Miller" userId="bc3503b0-7091-4857-aad0-512e1169f964" providerId="ADAL" clId="{E72B4177-F763-4519-813B-06D8ED6C0658}" dt="2021-06-15T13:59:46.951" v="2638" actId="1592"/>
        <pc:sldMkLst>
          <pc:docMk/>
          <pc:sldMk cId="3831102343" sldId="1521"/>
        </pc:sldMkLst>
        <pc:spChg chg="mod">
          <ac:chgData name="Alexandra Miller" userId="bc3503b0-7091-4857-aad0-512e1169f964" providerId="ADAL" clId="{E72B4177-F763-4519-813B-06D8ED6C0658}" dt="2021-06-10T19:56:55.499" v="498" actId="20577"/>
          <ac:spMkLst>
            <pc:docMk/>
            <pc:sldMk cId="3831102343" sldId="1521"/>
            <ac:spMk id="2" creationId="{0B5156A5-758E-47D8-A208-4332F603554E}"/>
          </ac:spMkLst>
        </pc:spChg>
        <pc:spChg chg="mod">
          <ac:chgData name="Alexandra Miller" userId="bc3503b0-7091-4857-aad0-512e1169f964" providerId="ADAL" clId="{E72B4177-F763-4519-813B-06D8ED6C0658}" dt="2021-06-15T13:52:46.472" v="2637" actId="20577"/>
          <ac:spMkLst>
            <pc:docMk/>
            <pc:sldMk cId="3831102343" sldId="1521"/>
            <ac:spMk id="3" creationId="{702DF770-51A5-4348-86E2-6F7378B33246}"/>
          </ac:spMkLst>
        </pc:spChg>
      </pc:sldChg>
      <pc:sldChg chg="modSp add mod addCm delCm modCm">
        <pc:chgData name="Alexandra Miller" userId="bc3503b0-7091-4857-aad0-512e1169f964" providerId="ADAL" clId="{E72B4177-F763-4519-813B-06D8ED6C0658}" dt="2021-06-15T14:00:32.236" v="2651" actId="1592"/>
        <pc:sldMkLst>
          <pc:docMk/>
          <pc:sldMk cId="3092751573" sldId="1522"/>
        </pc:sldMkLst>
        <pc:spChg chg="mod">
          <ac:chgData name="Alexandra Miller" userId="bc3503b0-7091-4857-aad0-512e1169f964" providerId="ADAL" clId="{E72B4177-F763-4519-813B-06D8ED6C0658}" dt="2021-06-15T12:48:23.941" v="2349" actId="1076"/>
          <ac:spMkLst>
            <pc:docMk/>
            <pc:sldMk cId="3092751573" sldId="1522"/>
            <ac:spMk id="2" creationId="{B988B89F-C410-4872-957E-AAE0D6A583C9}"/>
          </ac:spMkLst>
        </pc:spChg>
        <pc:spChg chg="mod">
          <ac:chgData name="Alexandra Miller" userId="bc3503b0-7091-4857-aad0-512e1169f964" providerId="ADAL" clId="{E72B4177-F763-4519-813B-06D8ED6C0658}" dt="2021-06-15T14:00:27.082" v="2650" actId="20577"/>
          <ac:spMkLst>
            <pc:docMk/>
            <pc:sldMk cId="3092751573" sldId="1522"/>
            <ac:spMk id="3" creationId="{DE6AF57B-35F2-4A4B-8E95-78285ADC3FE0}"/>
          </ac:spMkLst>
        </pc:spChg>
      </pc:sldChg>
      <pc:sldChg chg="modSp add mod ord">
        <pc:chgData name="Alexandra Miller" userId="bc3503b0-7091-4857-aad0-512e1169f964" providerId="ADAL" clId="{E72B4177-F763-4519-813B-06D8ED6C0658}" dt="2021-06-15T12:51:00.059" v="2391" actId="20577"/>
        <pc:sldMkLst>
          <pc:docMk/>
          <pc:sldMk cId="237213488" sldId="1523"/>
        </pc:sldMkLst>
        <pc:spChg chg="mod">
          <ac:chgData name="Alexandra Miller" userId="bc3503b0-7091-4857-aad0-512e1169f964" providerId="ADAL" clId="{E72B4177-F763-4519-813B-06D8ED6C0658}" dt="2021-06-14T21:45:38.856" v="1587" actId="1076"/>
          <ac:spMkLst>
            <pc:docMk/>
            <pc:sldMk cId="237213488" sldId="1523"/>
            <ac:spMk id="2" creationId="{B988B89F-C410-4872-957E-AAE0D6A583C9}"/>
          </ac:spMkLst>
        </pc:spChg>
        <pc:spChg chg="mod">
          <ac:chgData name="Alexandra Miller" userId="bc3503b0-7091-4857-aad0-512e1169f964" providerId="ADAL" clId="{E72B4177-F763-4519-813B-06D8ED6C0658}" dt="2021-06-15T12:51:00.059" v="2391" actId="20577"/>
          <ac:spMkLst>
            <pc:docMk/>
            <pc:sldMk cId="237213488" sldId="1523"/>
            <ac:spMk id="3" creationId="{DE6AF57B-35F2-4A4B-8E95-78285ADC3FE0}"/>
          </ac:spMkLst>
        </pc:spChg>
        <pc:graphicFrameChg chg="mod">
          <ac:chgData name="Alexandra Miller" userId="bc3503b0-7091-4857-aad0-512e1169f964" providerId="ADAL" clId="{E72B4177-F763-4519-813B-06D8ED6C0658}" dt="2021-06-14T21:55:06.887" v="1599" actId="1076"/>
          <ac:graphicFrameMkLst>
            <pc:docMk/>
            <pc:sldMk cId="237213488" sldId="1523"/>
            <ac:graphicFrameMk id="7" creationId="{F007D75C-F251-4937-BF89-B3C2E74D18B7}"/>
          </ac:graphicFrameMkLst>
        </pc:graphicFrameChg>
      </pc:sldChg>
      <pc:sldChg chg="modSp add mod ord">
        <pc:chgData name="Alexandra Miller" userId="bc3503b0-7091-4857-aad0-512e1169f964" providerId="ADAL" clId="{E72B4177-F763-4519-813B-06D8ED6C0658}" dt="2021-06-15T11:28:55.757" v="1970" actId="6549"/>
        <pc:sldMkLst>
          <pc:docMk/>
          <pc:sldMk cId="2153145045" sldId="1524"/>
        </pc:sldMkLst>
        <pc:spChg chg="mod">
          <ac:chgData name="Alexandra Miller" userId="bc3503b0-7091-4857-aad0-512e1169f964" providerId="ADAL" clId="{E72B4177-F763-4519-813B-06D8ED6C0658}" dt="2021-06-15T11:28:55.757" v="1970" actId="6549"/>
          <ac:spMkLst>
            <pc:docMk/>
            <pc:sldMk cId="2153145045" sldId="1524"/>
            <ac:spMk id="3" creationId="{DE6AF57B-35F2-4A4B-8E95-78285ADC3FE0}"/>
          </ac:spMkLst>
        </pc:spChg>
      </pc:sldChg>
      <pc:sldChg chg="addSp delSp modSp new mod">
        <pc:chgData name="Alexandra Miller" userId="bc3503b0-7091-4857-aad0-512e1169f964" providerId="ADAL" clId="{E72B4177-F763-4519-813B-06D8ED6C0658}" dt="2021-06-15T13:26:17.587" v="2514" actId="20577"/>
        <pc:sldMkLst>
          <pc:docMk/>
          <pc:sldMk cId="1540183762" sldId="1525"/>
        </pc:sldMkLst>
        <pc:spChg chg="mod">
          <ac:chgData name="Alexandra Miller" userId="bc3503b0-7091-4857-aad0-512e1169f964" providerId="ADAL" clId="{E72B4177-F763-4519-813B-06D8ED6C0658}" dt="2021-06-15T13:25:45.623" v="2504" actId="1076"/>
          <ac:spMkLst>
            <pc:docMk/>
            <pc:sldMk cId="1540183762" sldId="1525"/>
            <ac:spMk id="2" creationId="{D9C406B6-3FF7-4FD3-ABE3-76125C3E1B8E}"/>
          </ac:spMkLst>
        </pc:spChg>
        <pc:spChg chg="mod">
          <ac:chgData name="Alexandra Miller" userId="bc3503b0-7091-4857-aad0-512e1169f964" providerId="ADAL" clId="{E72B4177-F763-4519-813B-06D8ED6C0658}" dt="2021-06-15T13:26:17.587" v="2514" actId="20577"/>
          <ac:spMkLst>
            <pc:docMk/>
            <pc:sldMk cId="1540183762" sldId="1525"/>
            <ac:spMk id="3" creationId="{597943E0-C5A6-4B5E-9522-A4AB65C2BE48}"/>
          </ac:spMkLst>
        </pc:spChg>
        <pc:picChg chg="add mod">
          <ac:chgData name="Alexandra Miller" userId="bc3503b0-7091-4857-aad0-512e1169f964" providerId="ADAL" clId="{E72B4177-F763-4519-813B-06D8ED6C0658}" dt="2021-06-14T18:17:22.996" v="1263" actId="1076"/>
          <ac:picMkLst>
            <pc:docMk/>
            <pc:sldMk cId="1540183762" sldId="1525"/>
            <ac:picMk id="4" creationId="{210B26D2-29AB-4816-8C44-A5B7D3DF828E}"/>
          </ac:picMkLst>
        </pc:picChg>
        <pc:picChg chg="add del mod">
          <ac:chgData name="Alexandra Miller" userId="bc3503b0-7091-4857-aad0-512e1169f964" providerId="ADAL" clId="{E72B4177-F763-4519-813B-06D8ED6C0658}" dt="2021-06-14T21:02:46.902" v="1384" actId="478"/>
          <ac:picMkLst>
            <pc:docMk/>
            <pc:sldMk cId="1540183762" sldId="1525"/>
            <ac:picMk id="5" creationId="{910284A8-25D4-4C02-8262-043EFDD2D1D5}"/>
          </ac:picMkLst>
        </pc:picChg>
        <pc:picChg chg="add mod modCrop">
          <ac:chgData name="Alexandra Miller" userId="bc3503b0-7091-4857-aad0-512e1169f964" providerId="ADAL" clId="{E72B4177-F763-4519-813B-06D8ED6C0658}" dt="2021-06-14T21:03:50.693" v="1392" actId="1076"/>
          <ac:picMkLst>
            <pc:docMk/>
            <pc:sldMk cId="1540183762" sldId="1525"/>
            <ac:picMk id="6" creationId="{7D45329F-4583-441C-B5D7-2D4A243C37C0}"/>
          </ac:picMkLst>
        </pc:picChg>
      </pc:sldChg>
      <pc:sldChg chg="addSp delSp modSp add mod addCm delCm">
        <pc:chgData name="Alexandra Miller" userId="bc3503b0-7091-4857-aad0-512e1169f964" providerId="ADAL" clId="{E72B4177-F763-4519-813B-06D8ED6C0658}" dt="2021-06-15T14:28:30.521" v="2659" actId="1076"/>
        <pc:sldMkLst>
          <pc:docMk/>
          <pc:sldMk cId="4184200071" sldId="1526"/>
        </pc:sldMkLst>
        <pc:spChg chg="mod ord">
          <ac:chgData name="Alexandra Miller" userId="bc3503b0-7091-4857-aad0-512e1169f964" providerId="ADAL" clId="{E72B4177-F763-4519-813B-06D8ED6C0658}" dt="2021-06-15T13:17:07.999" v="2503" actId="6549"/>
          <ac:spMkLst>
            <pc:docMk/>
            <pc:sldMk cId="4184200071" sldId="1526"/>
            <ac:spMk id="3" creationId="{DE6AF57B-35F2-4A4B-8E95-78285ADC3FE0}"/>
          </ac:spMkLst>
        </pc:spChg>
        <pc:spChg chg="add mod">
          <ac:chgData name="Alexandra Miller" userId="bc3503b0-7091-4857-aad0-512e1169f964" providerId="ADAL" clId="{E72B4177-F763-4519-813B-06D8ED6C0658}" dt="2021-06-15T14:28:30.521" v="2659" actId="1076"/>
          <ac:spMkLst>
            <pc:docMk/>
            <pc:sldMk cId="4184200071" sldId="1526"/>
            <ac:spMk id="5" creationId="{E4BAC622-C19A-47ED-AE13-51106C164CC8}"/>
          </ac:spMkLst>
        </pc:spChg>
        <pc:spChg chg="add mod">
          <ac:chgData name="Alexandra Miller" userId="bc3503b0-7091-4857-aad0-512e1169f964" providerId="ADAL" clId="{E72B4177-F763-4519-813B-06D8ED6C0658}" dt="2021-06-15T13:16:24.738" v="2484" actId="20577"/>
          <ac:spMkLst>
            <pc:docMk/>
            <pc:sldMk cId="4184200071" sldId="1526"/>
            <ac:spMk id="11" creationId="{317A4AB1-830A-4A3C-A93E-541B61172075}"/>
          </ac:spMkLst>
        </pc:spChg>
        <pc:graphicFrameChg chg="mod modGraphic">
          <ac:chgData name="Alexandra Miller" userId="bc3503b0-7091-4857-aad0-512e1169f964" providerId="ADAL" clId="{E72B4177-F763-4519-813B-06D8ED6C0658}" dt="2021-06-15T13:48:03.833" v="2586" actId="20577"/>
          <ac:graphicFrameMkLst>
            <pc:docMk/>
            <pc:sldMk cId="4184200071" sldId="1526"/>
            <ac:graphicFrameMk id="6" creationId="{BC43A038-88CE-4F93-A3A0-7686DB717084}"/>
          </ac:graphicFrameMkLst>
        </pc:graphicFrameChg>
        <pc:graphicFrameChg chg="del">
          <ac:chgData name="Alexandra Miller" userId="bc3503b0-7091-4857-aad0-512e1169f964" providerId="ADAL" clId="{E72B4177-F763-4519-813B-06D8ED6C0658}" dt="2021-06-14T23:05:41.218" v="1601" actId="478"/>
          <ac:graphicFrameMkLst>
            <pc:docMk/>
            <pc:sldMk cId="4184200071" sldId="1526"/>
            <ac:graphicFrameMk id="7" creationId="{F007D75C-F251-4937-BF89-B3C2E74D18B7}"/>
          </ac:graphicFrameMkLst>
        </pc:graphicFrameChg>
        <pc:graphicFrameChg chg="mod modGraphic">
          <ac:chgData name="Alexandra Miller" userId="bc3503b0-7091-4857-aad0-512e1169f964" providerId="ADAL" clId="{E72B4177-F763-4519-813B-06D8ED6C0658}" dt="2021-06-15T13:10:54.004" v="2452" actId="1076"/>
          <ac:graphicFrameMkLst>
            <pc:docMk/>
            <pc:sldMk cId="4184200071" sldId="1526"/>
            <ac:graphicFrameMk id="10" creationId="{1F97085B-E375-469D-BBE0-353FF7A2B1C0}"/>
          </ac:graphicFrameMkLst>
        </pc:graphicFrameChg>
        <pc:picChg chg="add mod">
          <ac:chgData name="Alexandra Miller" userId="bc3503b0-7091-4857-aad0-512e1169f964" providerId="ADAL" clId="{E72B4177-F763-4519-813B-06D8ED6C0658}" dt="2021-06-15T14:28:27.412" v="2658" actId="1076"/>
          <ac:picMkLst>
            <pc:docMk/>
            <pc:sldMk cId="4184200071" sldId="1526"/>
            <ac:picMk id="4" creationId="{3E7E79C9-3296-43E4-95B7-E67EA920F33E}"/>
          </ac:picMkLst>
        </pc:picChg>
        <pc:picChg chg="mod">
          <ac:chgData name="Alexandra Miller" userId="bc3503b0-7091-4857-aad0-512e1169f964" providerId="ADAL" clId="{E72B4177-F763-4519-813B-06D8ED6C0658}" dt="2021-06-15T12:25:58.515" v="2010" actId="1076"/>
          <ac:picMkLst>
            <pc:docMk/>
            <pc:sldMk cId="4184200071" sldId="1526"/>
            <ac:picMk id="8" creationId="{88A98D47-D2C3-46B4-94A6-9AB318F3BABB}"/>
          </ac:picMkLst>
        </pc:picChg>
        <pc:picChg chg="mod">
          <ac:chgData name="Alexandra Miller" userId="bc3503b0-7091-4857-aad0-512e1169f964" providerId="ADAL" clId="{E72B4177-F763-4519-813B-06D8ED6C0658}" dt="2021-06-15T12:26:01.960" v="2011" actId="1076"/>
          <ac:picMkLst>
            <pc:docMk/>
            <pc:sldMk cId="4184200071" sldId="1526"/>
            <ac:picMk id="9" creationId="{4C3265B0-EB66-41C5-8DFF-E006C0C50D72}"/>
          </ac:picMkLst>
        </pc:picChg>
      </pc:sldChg>
    </pc:docChg>
  </pc:docChgLst>
  <pc:docChgLst>
    <pc:chgData name="Emma Romack" userId="13cfce4b-6acb-44d9-9913-53b28e6916d0" providerId="ADAL" clId="{194CE379-D817-42AD-ACE9-335E006BCAD4}"/>
    <pc:docChg chg="custSel modSld">
      <pc:chgData name="Emma Romack" userId="13cfce4b-6acb-44d9-9913-53b28e6916d0" providerId="ADAL" clId="{194CE379-D817-42AD-ACE9-335E006BCAD4}" dt="2021-05-12T21:13:19.601" v="167" actId="13926"/>
      <pc:docMkLst>
        <pc:docMk/>
      </pc:docMkLst>
      <pc:sldChg chg="modSp mod">
        <pc:chgData name="Emma Romack" userId="13cfce4b-6acb-44d9-9913-53b28e6916d0" providerId="ADAL" clId="{194CE379-D817-42AD-ACE9-335E006BCAD4}" dt="2021-05-12T21:13:19.601" v="167" actId="13926"/>
        <pc:sldMkLst>
          <pc:docMk/>
          <pc:sldMk cId="435922471" sldId="1514"/>
        </pc:sldMkLst>
        <pc:graphicFrameChg chg="modGraphic">
          <ac:chgData name="Emma Romack" userId="13cfce4b-6acb-44d9-9913-53b28e6916d0" providerId="ADAL" clId="{194CE379-D817-42AD-ACE9-335E006BCAD4}" dt="2021-05-12T21:13:19.601" v="167" actId="13926"/>
          <ac:graphicFrameMkLst>
            <pc:docMk/>
            <pc:sldMk cId="435922471" sldId="1514"/>
            <ac:graphicFrameMk id="7" creationId="{F007D75C-F251-4937-BF89-B3C2E74D18B7}"/>
          </ac:graphicFrameMkLst>
        </pc:graphicFrameChg>
      </pc:sldChg>
    </pc:docChg>
  </pc:docChgLst>
  <pc:docChgLst>
    <pc:chgData name="Alexandra Miller" userId="S::alexandra.miller@edf-re.com::b011bb04-7ec8-4ee4-829d-2062f6e36cf5" providerId="AD" clId="Web-{3D6489E9-FD8F-41D9-9FA4-2E91FDD41A95}"/>
    <pc:docChg chg="addSld modSld">
      <pc:chgData name="Alexandra Miller" userId="S::alexandra.miller@edf-re.com::b011bb04-7ec8-4ee4-829d-2062f6e36cf5" providerId="AD" clId="Web-{3D6489E9-FD8F-41D9-9FA4-2E91FDD41A95}" dt="2021-05-14T17:14:24.792" v="297" actId="1076"/>
      <pc:docMkLst>
        <pc:docMk/>
      </pc:docMkLst>
      <pc:sldChg chg="modSp">
        <pc:chgData name="Alexandra Miller" userId="S::alexandra.miller@edf-re.com::b011bb04-7ec8-4ee4-829d-2062f6e36cf5" providerId="AD" clId="Web-{3D6489E9-FD8F-41D9-9FA4-2E91FDD41A95}" dt="2021-05-14T16:05:02.399" v="89" actId="20577"/>
        <pc:sldMkLst>
          <pc:docMk/>
          <pc:sldMk cId="800934144" sldId="261"/>
        </pc:sldMkLst>
        <pc:spChg chg="mod">
          <ac:chgData name="Alexandra Miller" userId="S::alexandra.miller@edf-re.com::b011bb04-7ec8-4ee4-829d-2062f6e36cf5" providerId="AD" clId="Web-{3D6489E9-FD8F-41D9-9FA4-2E91FDD41A95}" dt="2021-05-14T16:05:02.399" v="89" actId="20577"/>
          <ac:spMkLst>
            <pc:docMk/>
            <pc:sldMk cId="800934144" sldId="261"/>
            <ac:spMk id="3" creationId="{5945B00D-2754-45F4-8FC6-28805C3502DA}"/>
          </ac:spMkLst>
        </pc:spChg>
      </pc:sldChg>
      <pc:sldChg chg="modSp">
        <pc:chgData name="Alexandra Miller" userId="S::alexandra.miller@edf-re.com::b011bb04-7ec8-4ee4-829d-2062f6e36cf5" providerId="AD" clId="Web-{3D6489E9-FD8F-41D9-9FA4-2E91FDD41A95}" dt="2021-05-14T16:17:23.949" v="93" actId="20577"/>
        <pc:sldMkLst>
          <pc:docMk/>
          <pc:sldMk cId="435922471" sldId="1514"/>
        </pc:sldMkLst>
        <pc:spChg chg="mod">
          <ac:chgData name="Alexandra Miller" userId="S::alexandra.miller@edf-re.com::b011bb04-7ec8-4ee4-829d-2062f6e36cf5" providerId="AD" clId="Web-{3D6489E9-FD8F-41D9-9FA4-2E91FDD41A95}" dt="2021-05-14T16:17:23.949" v="93" actId="20577"/>
          <ac:spMkLst>
            <pc:docMk/>
            <pc:sldMk cId="435922471" sldId="1514"/>
            <ac:spMk id="3" creationId="{DE6AF57B-35F2-4A4B-8E95-78285ADC3FE0}"/>
          </ac:spMkLst>
        </pc:spChg>
      </pc:sldChg>
      <pc:sldChg chg="modSp">
        <pc:chgData name="Alexandra Miller" userId="S::alexandra.miller@edf-re.com::b011bb04-7ec8-4ee4-829d-2062f6e36cf5" providerId="AD" clId="Web-{3D6489E9-FD8F-41D9-9FA4-2E91FDD41A95}" dt="2021-05-14T16:56:57.508" v="131" actId="20577"/>
        <pc:sldMkLst>
          <pc:docMk/>
          <pc:sldMk cId="2981357418" sldId="1515"/>
        </pc:sldMkLst>
        <pc:spChg chg="mod">
          <ac:chgData name="Alexandra Miller" userId="S::alexandra.miller@edf-re.com::b011bb04-7ec8-4ee4-829d-2062f6e36cf5" providerId="AD" clId="Web-{3D6489E9-FD8F-41D9-9FA4-2E91FDD41A95}" dt="2021-05-14T15:43:10.826" v="10" actId="20577"/>
          <ac:spMkLst>
            <pc:docMk/>
            <pc:sldMk cId="2981357418" sldId="1515"/>
            <ac:spMk id="2" creationId="{B988B89F-C410-4872-957E-AAE0D6A583C9}"/>
          </ac:spMkLst>
        </pc:spChg>
        <pc:spChg chg="mod">
          <ac:chgData name="Alexandra Miller" userId="S::alexandra.miller@edf-re.com::b011bb04-7ec8-4ee4-829d-2062f6e36cf5" providerId="AD" clId="Web-{3D6489E9-FD8F-41D9-9FA4-2E91FDD41A95}" dt="2021-05-14T16:56:57.508" v="131" actId="20577"/>
          <ac:spMkLst>
            <pc:docMk/>
            <pc:sldMk cId="2981357418" sldId="1515"/>
            <ac:spMk id="3" creationId="{DE6AF57B-35F2-4A4B-8E95-78285ADC3FE0}"/>
          </ac:spMkLst>
        </pc:spChg>
      </pc:sldChg>
      <pc:sldChg chg="modSp addCm">
        <pc:chgData name="Alexandra Miller" userId="S::alexandra.miller@edf-re.com::b011bb04-7ec8-4ee4-829d-2062f6e36cf5" providerId="AD" clId="Web-{3D6489E9-FD8F-41D9-9FA4-2E91FDD41A95}" dt="2021-05-14T17:05:00.601" v="135" actId="20577"/>
        <pc:sldMkLst>
          <pc:docMk/>
          <pc:sldMk cId="2921637935" sldId="1516"/>
        </pc:sldMkLst>
        <pc:spChg chg="mod">
          <ac:chgData name="Alexandra Miller" userId="S::alexandra.miller@edf-re.com::b011bb04-7ec8-4ee4-829d-2062f6e36cf5" providerId="AD" clId="Web-{3D6489E9-FD8F-41D9-9FA4-2E91FDD41A95}" dt="2021-05-14T17:05:00.601" v="135" actId="20577"/>
          <ac:spMkLst>
            <pc:docMk/>
            <pc:sldMk cId="2921637935" sldId="1516"/>
            <ac:spMk id="3" creationId="{DE6AF57B-35F2-4A4B-8E95-78285ADC3FE0}"/>
          </ac:spMkLst>
        </pc:spChg>
      </pc:sldChg>
      <pc:sldChg chg="modSp">
        <pc:chgData name="Alexandra Miller" userId="S::alexandra.miller@edf-re.com::b011bb04-7ec8-4ee4-829d-2062f6e36cf5" providerId="AD" clId="Web-{3D6489E9-FD8F-41D9-9FA4-2E91FDD41A95}" dt="2021-05-14T16:00:00.878" v="87"/>
        <pc:sldMkLst>
          <pc:docMk/>
          <pc:sldMk cId="3807958647" sldId="1517"/>
        </pc:sldMkLst>
        <pc:spChg chg="mod">
          <ac:chgData name="Alexandra Miller" userId="S::alexandra.miller@edf-re.com::b011bb04-7ec8-4ee4-829d-2062f6e36cf5" providerId="AD" clId="Web-{3D6489E9-FD8F-41D9-9FA4-2E91FDD41A95}" dt="2021-05-14T16:00:00.878" v="87"/>
          <ac:spMkLst>
            <pc:docMk/>
            <pc:sldMk cId="3807958647" sldId="1517"/>
            <ac:spMk id="2" creationId="{D3272017-84B4-44FF-B12C-F9FB3E9CD662}"/>
          </ac:spMkLst>
        </pc:spChg>
      </pc:sldChg>
      <pc:sldChg chg="addSp delSp modSp add replId">
        <pc:chgData name="Alexandra Miller" userId="S::alexandra.miller@edf-re.com::b011bb04-7ec8-4ee4-829d-2062f6e36cf5" providerId="AD" clId="Web-{3D6489E9-FD8F-41D9-9FA4-2E91FDD41A95}" dt="2021-05-14T17:14:24.792" v="297" actId="1076"/>
        <pc:sldMkLst>
          <pc:docMk/>
          <pc:sldMk cId="4178873184" sldId="1520"/>
        </pc:sldMkLst>
        <pc:spChg chg="mod">
          <ac:chgData name="Alexandra Miller" userId="S::alexandra.miller@edf-re.com::b011bb04-7ec8-4ee4-829d-2062f6e36cf5" providerId="AD" clId="Web-{3D6489E9-FD8F-41D9-9FA4-2E91FDD41A95}" dt="2021-05-14T17:12:07.440" v="274" actId="20577"/>
          <ac:spMkLst>
            <pc:docMk/>
            <pc:sldMk cId="4178873184" sldId="1520"/>
            <ac:spMk id="2" creationId="{B988B89F-C410-4872-957E-AAE0D6A583C9}"/>
          </ac:spMkLst>
        </pc:spChg>
        <pc:spChg chg="del mod">
          <ac:chgData name="Alexandra Miller" userId="S::alexandra.miller@edf-re.com::b011bb04-7ec8-4ee4-829d-2062f6e36cf5" providerId="AD" clId="Web-{3D6489E9-FD8F-41D9-9FA4-2E91FDD41A95}" dt="2021-05-14T17:12:02.143" v="273"/>
          <ac:spMkLst>
            <pc:docMk/>
            <pc:sldMk cId="4178873184" sldId="1520"/>
            <ac:spMk id="3" creationId="{DE6AF57B-35F2-4A4B-8E95-78285ADC3FE0}"/>
          </ac:spMkLst>
        </pc:spChg>
        <pc:spChg chg="add mod">
          <ac:chgData name="Alexandra Miller" userId="S::alexandra.miller@edf-re.com::b011bb04-7ec8-4ee4-829d-2062f6e36cf5" providerId="AD" clId="Web-{3D6489E9-FD8F-41D9-9FA4-2E91FDD41A95}" dt="2021-05-14T17:12:37.426" v="281" actId="1076"/>
          <ac:spMkLst>
            <pc:docMk/>
            <pc:sldMk cId="4178873184" sldId="1520"/>
            <ac:spMk id="5" creationId="{2DB3BDB0-0ABC-4AA3-8AAE-8D483349DD63}"/>
          </ac:spMkLst>
        </pc:spChg>
        <pc:spChg chg="add del mod">
          <ac:chgData name="Alexandra Miller" userId="S::alexandra.miller@edf-re.com::b011bb04-7ec8-4ee4-829d-2062f6e36cf5" providerId="AD" clId="Web-{3D6489E9-FD8F-41D9-9FA4-2E91FDD41A95}" dt="2021-05-14T17:12:13.425" v="275"/>
          <ac:spMkLst>
            <pc:docMk/>
            <pc:sldMk cId="4178873184" sldId="1520"/>
            <ac:spMk id="13" creationId="{061CBB39-CDCA-4358-A2BA-734FC3A2A0DC}"/>
          </ac:spMkLst>
        </pc:spChg>
        <pc:spChg chg="add mod">
          <ac:chgData name="Alexandra Miller" userId="S::alexandra.miller@edf-re.com::b011bb04-7ec8-4ee4-829d-2062f6e36cf5" providerId="AD" clId="Web-{3D6489E9-FD8F-41D9-9FA4-2E91FDD41A95}" dt="2021-05-14T17:14:12.620" v="296" actId="688"/>
          <ac:spMkLst>
            <pc:docMk/>
            <pc:sldMk cId="4178873184" sldId="1520"/>
            <ac:spMk id="14" creationId="{A8F8B031-BA0D-41FC-91EB-E428ACB09091}"/>
          </ac:spMkLst>
        </pc:spChg>
        <pc:grpChg chg="add mod">
          <ac:chgData name="Alexandra Miller" userId="S::alexandra.miller@edf-re.com::b011bb04-7ec8-4ee4-829d-2062f6e36cf5" providerId="AD" clId="Web-{3D6489E9-FD8F-41D9-9FA4-2E91FDD41A95}" dt="2021-05-14T17:14:24.792" v="297" actId="1076"/>
          <ac:grpSpMkLst>
            <pc:docMk/>
            <pc:sldMk cId="4178873184" sldId="1520"/>
            <ac:grpSpMk id="4" creationId="{A6FC9200-2942-4866-B959-62119728618D}"/>
          </ac:grpSpMkLst>
        </pc:grpChg>
        <pc:picChg chg="mod">
          <ac:chgData name="Alexandra Miller" userId="S::alexandra.miller@edf-re.com::b011bb04-7ec8-4ee4-829d-2062f6e36cf5" providerId="AD" clId="Web-{3D6489E9-FD8F-41D9-9FA4-2E91FDD41A95}" dt="2021-05-14T17:12:41.129" v="282" actId="1076"/>
          <ac:picMkLst>
            <pc:docMk/>
            <pc:sldMk cId="4178873184" sldId="1520"/>
            <ac:picMk id="7" creationId="{BA469FA7-6F92-40C1-BCEE-E8334B0E91BA}"/>
          </ac:picMkLst>
        </pc:picChg>
        <pc:picChg chg="mod">
          <ac:chgData name="Alexandra Miller" userId="S::alexandra.miller@edf-re.com::b011bb04-7ec8-4ee4-829d-2062f6e36cf5" providerId="AD" clId="Web-{3D6489E9-FD8F-41D9-9FA4-2E91FDD41A95}" dt="2021-05-14T17:12:34.566" v="280" actId="1076"/>
          <ac:picMkLst>
            <pc:docMk/>
            <pc:sldMk cId="4178873184" sldId="1520"/>
            <ac:picMk id="8" creationId="{132ACEEE-C74F-4473-9A67-4A99F074D261}"/>
          </ac:picMkLst>
        </pc:pic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edfrenew.sharepoint.com/sites/TransmissionInternal/Shared%20Documents/ERCOT/GTC_Metrics/Historical%20GTC%20Derates%20from%20Outages.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sz="1400"/>
            </a:pPr>
            <a:r>
              <a:rPr lang="en-US" sz="1400"/>
              <a:t>Panhandle Export - Monthly Limit</a:t>
            </a:r>
          </a:p>
        </c:rich>
      </c:tx>
      <c:overlay val="0"/>
      <c:spPr>
        <a:noFill/>
        <a:ln>
          <a:noFill/>
        </a:ln>
        <a:effectLst/>
      </c:spPr>
    </c:title>
    <c:autoTitleDeleted val="0"/>
    <c:plotArea>
      <c:layout/>
      <c:lineChart>
        <c:grouping val="standard"/>
        <c:varyColors val="0"/>
        <c:ser>
          <c:idx val="1"/>
          <c:order val="0"/>
          <c:tx>
            <c:v>Max Observed Limit*</c:v>
          </c:tx>
          <c:spPr>
            <a:ln w="28575" cap="rnd">
              <a:solidFill>
                <a:schemeClr val="accent2"/>
              </a:solidFill>
              <a:round/>
            </a:ln>
            <a:effectLst/>
          </c:spPr>
          <c:marker>
            <c:symbol val="none"/>
          </c:marker>
          <c:cat>
            <c:numRef>
              <c:f>'[Historical GTC Derates from Outages.xls]Outage Impact'!$A$5:$A$56</c:f>
              <c:numCache>
                <c:formatCode>m/d/yyyy\ hh:mm</c:formatCode>
                <c:ptCount val="5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numCache>
            </c:numRef>
          </c:cat>
          <c:val>
            <c:numRef>
              <c:f>'[Historical GTC Derates from Outages.xls]Outage Impact'!$G$5:$G$56</c:f>
              <c:numCache>
                <c:formatCode>#,##0.00</c:formatCode>
                <c:ptCount val="52"/>
                <c:pt idx="0">
                  <c:v>3250</c:v>
                </c:pt>
                <c:pt idx="1">
                  <c:v>3447</c:v>
                </c:pt>
                <c:pt idx="2">
                  <c:v>3379</c:v>
                </c:pt>
                <c:pt idx="3">
                  <c:v>3459</c:v>
                </c:pt>
                <c:pt idx="4">
                  <c:v>3484</c:v>
                </c:pt>
                <c:pt idx="5">
                  <c:v>3228</c:v>
                </c:pt>
                <c:pt idx="6">
                  <c:v>3425</c:v>
                </c:pt>
                <c:pt idx="7">
                  <c:v>3263</c:v>
                </c:pt>
                <c:pt idx="8">
                  <c:v>3256</c:v>
                </c:pt>
                <c:pt idx="9">
                  <c:v>3167</c:v>
                </c:pt>
                <c:pt idx="10">
                  <c:v>3168</c:v>
                </c:pt>
                <c:pt idx="11">
                  <c:v>3288</c:v>
                </c:pt>
                <c:pt idx="12">
                  <c:v>3245</c:v>
                </c:pt>
                <c:pt idx="13">
                  <c:v>3300</c:v>
                </c:pt>
                <c:pt idx="14">
                  <c:v>3202</c:v>
                </c:pt>
                <c:pt idx="15">
                  <c:v>3528</c:v>
                </c:pt>
                <c:pt idx="16">
                  <c:v>3545</c:v>
                </c:pt>
                <c:pt idx="17">
                  <c:v>3748</c:v>
                </c:pt>
                <c:pt idx="18">
                  <c:v>3750</c:v>
                </c:pt>
                <c:pt idx="19">
                  <c:v>3804</c:v>
                </c:pt>
                <c:pt idx="20">
                  <c:v>3808</c:v>
                </c:pt>
                <c:pt idx="21">
                  <c:v>3768</c:v>
                </c:pt>
                <c:pt idx="22">
                  <c:v>3806</c:v>
                </c:pt>
                <c:pt idx="23">
                  <c:v>3847</c:v>
                </c:pt>
                <c:pt idx="24">
                  <c:v>3838</c:v>
                </c:pt>
                <c:pt idx="25">
                  <c:v>3645</c:v>
                </c:pt>
                <c:pt idx="26">
                  <c:v>3599</c:v>
                </c:pt>
                <c:pt idx="27">
                  <c:v>3588</c:v>
                </c:pt>
                <c:pt idx="28">
                  <c:v>3119</c:v>
                </c:pt>
                <c:pt idx="29">
                  <c:v>3107</c:v>
                </c:pt>
                <c:pt idx="30">
                  <c:v>3937</c:v>
                </c:pt>
                <c:pt idx="31">
                  <c:v>3907</c:v>
                </c:pt>
                <c:pt idx="32">
                  <c:v>3123</c:v>
                </c:pt>
                <c:pt idx="33">
                  <c:v>3687</c:v>
                </c:pt>
                <c:pt idx="34">
                  <c:v>3885</c:v>
                </c:pt>
                <c:pt idx="35">
                  <c:v>3929</c:v>
                </c:pt>
                <c:pt idx="36">
                  <c:v>3944</c:v>
                </c:pt>
                <c:pt idx="37">
                  <c:v>4073</c:v>
                </c:pt>
                <c:pt idx="38">
                  <c:v>4076</c:v>
                </c:pt>
                <c:pt idx="39">
                  <c:v>3953</c:v>
                </c:pt>
                <c:pt idx="40">
                  <c:v>3750</c:v>
                </c:pt>
                <c:pt idx="41">
                  <c:v>3750</c:v>
                </c:pt>
                <c:pt idx="42">
                  <c:v>3750</c:v>
                </c:pt>
                <c:pt idx="43">
                  <c:v>3403</c:v>
                </c:pt>
                <c:pt idx="44">
                  <c:v>2635</c:v>
                </c:pt>
                <c:pt idx="45">
                  <c:v>3403</c:v>
                </c:pt>
                <c:pt idx="46">
                  <c:v>3403</c:v>
                </c:pt>
                <c:pt idx="47">
                  <c:v>3403</c:v>
                </c:pt>
                <c:pt idx="48">
                  <c:v>3403</c:v>
                </c:pt>
                <c:pt idx="49">
                  <c:v>3403</c:v>
                </c:pt>
                <c:pt idx="50">
                  <c:v>3403</c:v>
                </c:pt>
                <c:pt idx="51">
                  <c:v>3400</c:v>
                </c:pt>
              </c:numCache>
            </c:numRef>
          </c:val>
          <c:smooth val="0"/>
          <c:extLst>
            <c:ext xmlns:c16="http://schemas.microsoft.com/office/drawing/2014/chart" uri="{C3380CC4-5D6E-409C-BE32-E72D297353CC}">
              <c16:uniqueId val="{00000000-94BA-436E-B622-FDF54619053D}"/>
            </c:ext>
          </c:extLst>
        </c:ser>
        <c:ser>
          <c:idx val="0"/>
          <c:order val="1"/>
          <c:tx>
            <c:v>Limit with Outage Impacts**</c:v>
          </c:tx>
          <c:spPr>
            <a:ln w="28575" cap="rnd">
              <a:solidFill>
                <a:schemeClr val="accent1"/>
              </a:solidFill>
              <a:round/>
            </a:ln>
            <a:effectLst/>
          </c:spPr>
          <c:marker>
            <c:symbol val="none"/>
          </c:marker>
          <c:cat>
            <c:numRef>
              <c:f>'[Historical GTC Derates from Outages.xls]Outage Impact'!$A$5:$A$56</c:f>
              <c:numCache>
                <c:formatCode>m/d/yyyy\ hh:mm</c:formatCode>
                <c:ptCount val="5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numCache>
            </c:numRef>
          </c:cat>
          <c:val>
            <c:numRef>
              <c:f>'[Historical GTC Derates from Outages.xls]Outage Impact'!$C$5:$C$56</c:f>
              <c:numCache>
                <c:formatCode>#,##0.00</c:formatCode>
                <c:ptCount val="52"/>
                <c:pt idx="0">
                  <c:v>3148.7123660000002</c:v>
                </c:pt>
                <c:pt idx="1">
                  <c:v>3183.3110120000001</c:v>
                </c:pt>
                <c:pt idx="2">
                  <c:v>3238.7065950000001</c:v>
                </c:pt>
                <c:pt idx="3">
                  <c:v>3295.627778</c:v>
                </c:pt>
                <c:pt idx="4">
                  <c:v>3238.7741940000001</c:v>
                </c:pt>
                <c:pt idx="5">
                  <c:v>2987.6138890000002</c:v>
                </c:pt>
                <c:pt idx="6">
                  <c:v>2954.705645</c:v>
                </c:pt>
                <c:pt idx="7">
                  <c:v>3126.2338709999999</c:v>
                </c:pt>
                <c:pt idx="8">
                  <c:v>3083.85</c:v>
                </c:pt>
                <c:pt idx="9">
                  <c:v>3050.788978</c:v>
                </c:pt>
                <c:pt idx="10">
                  <c:v>2967.210818</c:v>
                </c:pt>
                <c:pt idx="11">
                  <c:v>3069.6559139999999</c:v>
                </c:pt>
                <c:pt idx="12">
                  <c:v>3093.4462370000001</c:v>
                </c:pt>
                <c:pt idx="13">
                  <c:v>2991.583333</c:v>
                </c:pt>
                <c:pt idx="14">
                  <c:v>2882.1641989999998</c:v>
                </c:pt>
                <c:pt idx="15">
                  <c:v>3198.2611109999998</c:v>
                </c:pt>
                <c:pt idx="16">
                  <c:v>3481.3682800000001</c:v>
                </c:pt>
                <c:pt idx="17">
                  <c:v>3600.456944</c:v>
                </c:pt>
                <c:pt idx="18">
                  <c:v>3694.7701609999999</c:v>
                </c:pt>
                <c:pt idx="19">
                  <c:v>3751.897849</c:v>
                </c:pt>
                <c:pt idx="20">
                  <c:v>3723.4486109999998</c:v>
                </c:pt>
                <c:pt idx="21">
                  <c:v>3575.0403230000002</c:v>
                </c:pt>
                <c:pt idx="22">
                  <c:v>3636.273232</c:v>
                </c:pt>
                <c:pt idx="23">
                  <c:v>3729.3763439999998</c:v>
                </c:pt>
                <c:pt idx="24">
                  <c:v>3724.5940860000001</c:v>
                </c:pt>
                <c:pt idx="25">
                  <c:v>3477.3452379999999</c:v>
                </c:pt>
                <c:pt idx="26">
                  <c:v>3502.6662179999998</c:v>
                </c:pt>
                <c:pt idx="27">
                  <c:v>3300.061111</c:v>
                </c:pt>
                <c:pt idx="28">
                  <c:v>2952.0940860000001</c:v>
                </c:pt>
                <c:pt idx="29">
                  <c:v>2970.6347219999998</c:v>
                </c:pt>
                <c:pt idx="30">
                  <c:v>3367.669355</c:v>
                </c:pt>
                <c:pt idx="31">
                  <c:v>3306.4368279999999</c:v>
                </c:pt>
                <c:pt idx="32">
                  <c:v>3056.0486110000002</c:v>
                </c:pt>
                <c:pt idx="33">
                  <c:v>3184.4502689999999</c:v>
                </c:pt>
                <c:pt idx="34">
                  <c:v>2938.500693</c:v>
                </c:pt>
                <c:pt idx="35">
                  <c:v>2996.9180110000002</c:v>
                </c:pt>
                <c:pt idx="36">
                  <c:v>2781.7715050000002</c:v>
                </c:pt>
                <c:pt idx="37">
                  <c:v>3961.7887930000002</c:v>
                </c:pt>
                <c:pt idx="38">
                  <c:v>3932.7321670000001</c:v>
                </c:pt>
                <c:pt idx="39">
                  <c:v>3656.794159</c:v>
                </c:pt>
                <c:pt idx="40">
                  <c:v>3393.5483869999998</c:v>
                </c:pt>
                <c:pt idx="41">
                  <c:v>3050</c:v>
                </c:pt>
                <c:pt idx="42">
                  <c:v>3006.5161290000001</c:v>
                </c:pt>
                <c:pt idx="43">
                  <c:v>3234.8064519999998</c:v>
                </c:pt>
                <c:pt idx="44">
                  <c:v>2620.8000000000002</c:v>
                </c:pt>
                <c:pt idx="45">
                  <c:v>2847.1962370000001</c:v>
                </c:pt>
                <c:pt idx="46">
                  <c:v>2697.0319</c:v>
                </c:pt>
                <c:pt idx="47">
                  <c:v>2965.0295700000001</c:v>
                </c:pt>
                <c:pt idx="48">
                  <c:v>3119.6451609999999</c:v>
                </c:pt>
                <c:pt idx="49">
                  <c:v>3150.1428569999998</c:v>
                </c:pt>
                <c:pt idx="50">
                  <c:v>2661.378197</c:v>
                </c:pt>
                <c:pt idx="51">
                  <c:v>2835.5879629999999</c:v>
                </c:pt>
              </c:numCache>
            </c:numRef>
          </c:val>
          <c:smooth val="0"/>
          <c:extLst>
            <c:ext xmlns:c16="http://schemas.microsoft.com/office/drawing/2014/chart" uri="{C3380CC4-5D6E-409C-BE32-E72D297353CC}">
              <c16:uniqueId val="{00000001-94BA-436E-B622-FDF54619053D}"/>
            </c:ext>
          </c:extLst>
        </c:ser>
        <c:ser>
          <c:idx val="2"/>
          <c:order val="2"/>
          <c:tx>
            <c:v>Limit with Outage Impacts and Operational Derates***</c:v>
          </c:tx>
          <c:spPr>
            <a:ln w="28575" cap="rnd">
              <a:solidFill>
                <a:schemeClr val="accent3"/>
              </a:solidFill>
              <a:round/>
            </a:ln>
            <a:effectLst/>
          </c:spPr>
          <c:marker>
            <c:symbol val="none"/>
          </c:marker>
          <c:cat>
            <c:numRef>
              <c:f>'[Historical GTC Derates from Outages.xls]Outage Impact'!$A$5:$A$56</c:f>
              <c:numCache>
                <c:formatCode>m/d/yyyy\ hh:mm</c:formatCode>
                <c:ptCount val="52"/>
                <c:pt idx="0">
                  <c:v>42736</c:v>
                </c:pt>
                <c:pt idx="1">
                  <c:v>42767</c:v>
                </c:pt>
                <c:pt idx="2">
                  <c:v>42795</c:v>
                </c:pt>
                <c:pt idx="3">
                  <c:v>42826</c:v>
                </c:pt>
                <c:pt idx="4">
                  <c:v>42856</c:v>
                </c:pt>
                <c:pt idx="5">
                  <c:v>42887</c:v>
                </c:pt>
                <c:pt idx="6">
                  <c:v>42917</c:v>
                </c:pt>
                <c:pt idx="7">
                  <c:v>42948</c:v>
                </c:pt>
                <c:pt idx="8">
                  <c:v>42979</c:v>
                </c:pt>
                <c:pt idx="9">
                  <c:v>43009</c:v>
                </c:pt>
                <c:pt idx="10">
                  <c:v>43040</c:v>
                </c:pt>
                <c:pt idx="11">
                  <c:v>43070</c:v>
                </c:pt>
                <c:pt idx="12">
                  <c:v>43101</c:v>
                </c:pt>
                <c:pt idx="13">
                  <c:v>43132</c:v>
                </c:pt>
                <c:pt idx="14">
                  <c:v>43160</c:v>
                </c:pt>
                <c:pt idx="15">
                  <c:v>43191</c:v>
                </c:pt>
                <c:pt idx="16">
                  <c:v>43221</c:v>
                </c:pt>
                <c:pt idx="17">
                  <c:v>43252</c:v>
                </c:pt>
                <c:pt idx="18">
                  <c:v>43282</c:v>
                </c:pt>
                <c:pt idx="19">
                  <c:v>43313</c:v>
                </c:pt>
                <c:pt idx="20">
                  <c:v>43344</c:v>
                </c:pt>
                <c:pt idx="21">
                  <c:v>43374</c:v>
                </c:pt>
                <c:pt idx="22">
                  <c:v>43405</c:v>
                </c:pt>
                <c:pt idx="23">
                  <c:v>43435</c:v>
                </c:pt>
                <c:pt idx="24">
                  <c:v>43466</c:v>
                </c:pt>
                <c:pt idx="25">
                  <c:v>43497</c:v>
                </c:pt>
                <c:pt idx="26">
                  <c:v>43525</c:v>
                </c:pt>
                <c:pt idx="27">
                  <c:v>43556</c:v>
                </c:pt>
                <c:pt idx="28">
                  <c:v>43586</c:v>
                </c:pt>
                <c:pt idx="29">
                  <c:v>43617</c:v>
                </c:pt>
                <c:pt idx="30">
                  <c:v>43647</c:v>
                </c:pt>
                <c:pt idx="31">
                  <c:v>43678</c:v>
                </c:pt>
                <c:pt idx="32">
                  <c:v>43709</c:v>
                </c:pt>
                <c:pt idx="33">
                  <c:v>43739</c:v>
                </c:pt>
                <c:pt idx="34">
                  <c:v>43770</c:v>
                </c:pt>
                <c:pt idx="35">
                  <c:v>43800</c:v>
                </c:pt>
                <c:pt idx="36">
                  <c:v>43831</c:v>
                </c:pt>
                <c:pt idx="37">
                  <c:v>43862</c:v>
                </c:pt>
                <c:pt idx="38">
                  <c:v>43891</c:v>
                </c:pt>
                <c:pt idx="39">
                  <c:v>43922</c:v>
                </c:pt>
                <c:pt idx="40">
                  <c:v>43952</c:v>
                </c:pt>
                <c:pt idx="41">
                  <c:v>43983</c:v>
                </c:pt>
                <c:pt idx="42">
                  <c:v>44013</c:v>
                </c:pt>
                <c:pt idx="43">
                  <c:v>44044</c:v>
                </c:pt>
                <c:pt idx="44">
                  <c:v>44075</c:v>
                </c:pt>
                <c:pt idx="45">
                  <c:v>44105</c:v>
                </c:pt>
                <c:pt idx="46">
                  <c:v>44136</c:v>
                </c:pt>
                <c:pt idx="47">
                  <c:v>44166</c:v>
                </c:pt>
                <c:pt idx="48">
                  <c:v>44197</c:v>
                </c:pt>
                <c:pt idx="49">
                  <c:v>44228</c:v>
                </c:pt>
                <c:pt idx="50">
                  <c:v>44256</c:v>
                </c:pt>
                <c:pt idx="51">
                  <c:v>44287</c:v>
                </c:pt>
              </c:numCache>
            </c:numRef>
          </c:cat>
          <c:val>
            <c:numRef>
              <c:f>'[Historical GTC Derates from Outages.xls]Outage Impact'!$O$5:$O$56</c:f>
              <c:numCache>
                <c:formatCode>General</c:formatCode>
                <c:ptCount val="52"/>
                <c:pt idx="0">
                  <c:v>2840.029043</c:v>
                </c:pt>
                <c:pt idx="1">
                  <c:v>2810.7979639999999</c:v>
                </c:pt>
                <c:pt idx="2">
                  <c:v>2866.294492</c:v>
                </c:pt>
                <c:pt idx="3">
                  <c:v>2886.0390259999999</c:v>
                </c:pt>
                <c:pt idx="4">
                  <c:v>2948.510753</c:v>
                </c:pt>
                <c:pt idx="5">
                  <c:v>2687.4887100000001</c:v>
                </c:pt>
                <c:pt idx="6">
                  <c:v>2731.9712209999998</c:v>
                </c:pt>
                <c:pt idx="7">
                  <c:v>2709.2916340000002</c:v>
                </c:pt>
                <c:pt idx="8">
                  <c:v>2752.9053880000001</c:v>
                </c:pt>
                <c:pt idx="9">
                  <c:v>2842.2409210000001</c:v>
                </c:pt>
                <c:pt idx="10">
                  <c:v>2818.9877879999999</c:v>
                </c:pt>
                <c:pt idx="11">
                  <c:v>2791.7514700000002</c:v>
                </c:pt>
                <c:pt idx="12">
                  <c:v>2866.350637</c:v>
                </c:pt>
                <c:pt idx="13">
                  <c:v>2685.5541880000001</c:v>
                </c:pt>
                <c:pt idx="14">
                  <c:v>2713.9916410000001</c:v>
                </c:pt>
                <c:pt idx="15">
                  <c:v>2950.836033</c:v>
                </c:pt>
                <c:pt idx="16">
                  <c:v>3197.0418989999998</c:v>
                </c:pt>
                <c:pt idx="17">
                  <c:v>3290.7496059999999</c:v>
                </c:pt>
                <c:pt idx="18">
                  <c:v>3312.4151360000001</c:v>
                </c:pt>
                <c:pt idx="19">
                  <c:v>3361.6660419999998</c:v>
                </c:pt>
                <c:pt idx="20">
                  <c:v>3323.1257300000002</c:v>
                </c:pt>
                <c:pt idx="21">
                  <c:v>3204.4601269999998</c:v>
                </c:pt>
                <c:pt idx="22">
                  <c:v>3480.2677119999998</c:v>
                </c:pt>
                <c:pt idx="23">
                  <c:v>3402.6578909999998</c:v>
                </c:pt>
                <c:pt idx="24">
                  <c:v>3508.343269</c:v>
                </c:pt>
                <c:pt idx="25">
                  <c:v>3290.082527</c:v>
                </c:pt>
                <c:pt idx="26">
                  <c:v>3071.2296710000001</c:v>
                </c:pt>
                <c:pt idx="27">
                  <c:v>3045.5356080000001</c:v>
                </c:pt>
                <c:pt idx="28">
                  <c:v>2626.773733</c:v>
                </c:pt>
                <c:pt idx="29">
                  <c:v>2669.4569550000001</c:v>
                </c:pt>
                <c:pt idx="30">
                  <c:v>2942.1319560000002</c:v>
                </c:pt>
                <c:pt idx="31">
                  <c:v>2906.2848119999999</c:v>
                </c:pt>
                <c:pt idx="32">
                  <c:v>2710.3706029999998</c:v>
                </c:pt>
                <c:pt idx="33">
                  <c:v>2943.1641220000001</c:v>
                </c:pt>
                <c:pt idx="34">
                  <c:v>2574.8085289999999</c:v>
                </c:pt>
                <c:pt idx="35">
                  <c:v>2704.1360169999998</c:v>
                </c:pt>
                <c:pt idx="36">
                  <c:v>2556.3922229999998</c:v>
                </c:pt>
                <c:pt idx="37">
                  <c:v>3448.863429</c:v>
                </c:pt>
                <c:pt idx="38">
                  <c:v>3494.166937</c:v>
                </c:pt>
                <c:pt idx="39">
                  <c:v>3207.5313110000002</c:v>
                </c:pt>
                <c:pt idx="40">
                  <c:v>3077.675225</c:v>
                </c:pt>
                <c:pt idx="41">
                  <c:v>2800.5956110000002</c:v>
                </c:pt>
                <c:pt idx="42">
                  <c:v>2646.0909219999999</c:v>
                </c:pt>
                <c:pt idx="43">
                  <c:v>2871.3799899999999</c:v>
                </c:pt>
                <c:pt idx="44">
                  <c:v>2393.6059749999999</c:v>
                </c:pt>
                <c:pt idx="45">
                  <c:v>2287.6049659999999</c:v>
                </c:pt>
                <c:pt idx="46">
                  <c:v>2427.8393230000001</c:v>
                </c:pt>
                <c:pt idx="47">
                  <c:v>2577.3582759999999</c:v>
                </c:pt>
                <c:pt idx="48">
                  <c:v>2719.9967799999999</c:v>
                </c:pt>
                <c:pt idx="49">
                  <c:v>2685.8458329999999</c:v>
                </c:pt>
                <c:pt idx="50">
                  <c:v>2320.427835</c:v>
                </c:pt>
                <c:pt idx="51">
                  <c:v>2447.2254929999999</c:v>
                </c:pt>
              </c:numCache>
            </c:numRef>
          </c:val>
          <c:smooth val="0"/>
          <c:extLst>
            <c:ext xmlns:c16="http://schemas.microsoft.com/office/drawing/2014/chart" uri="{C3380CC4-5D6E-409C-BE32-E72D297353CC}">
              <c16:uniqueId val="{00000002-94BA-436E-B622-FDF54619053D}"/>
            </c:ext>
          </c:extLst>
        </c:ser>
        <c:dLbls>
          <c:showLegendKey val="0"/>
          <c:showVal val="0"/>
          <c:showCatName val="0"/>
          <c:showSerName val="0"/>
          <c:showPercent val="0"/>
          <c:showBubbleSize val="0"/>
        </c:dLbls>
        <c:smooth val="0"/>
        <c:axId val="488051872"/>
        <c:axId val="1"/>
      </c:lineChart>
      <c:dateAx>
        <c:axId val="488051872"/>
        <c:scaling>
          <c:orientation val="minMax"/>
        </c:scaling>
        <c:delete val="0"/>
        <c:axPos val="b"/>
        <c:numFmt formatCode="[$-409]mmm\-yy;@" sourceLinked="0"/>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
        <c:crosses val="autoZero"/>
        <c:auto val="1"/>
        <c:lblOffset val="100"/>
        <c:baseTimeUnit val="months"/>
      </c:dateAx>
      <c:valAx>
        <c:axId val="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MW</a:t>
                </a:r>
              </a:p>
            </c:rich>
          </c:tx>
          <c:overlay val="0"/>
          <c:spPr>
            <a:noFill/>
            <a:ln>
              <a:noFill/>
            </a:ln>
            <a:effectLst/>
          </c:spPr>
        </c:title>
        <c:numFmt formatCode="#,##0" sourceLinked="0"/>
        <c:majorTickMark val="none"/>
        <c:minorTickMark val="none"/>
        <c:tickLblPos val="nextTo"/>
        <c:spPr>
          <a:noFill/>
          <a:ln>
            <a:noFill/>
          </a:ln>
          <a:effectLst/>
        </c:spPr>
        <c:txPr>
          <a:bodyPr rot="-60000000" vert="horz"/>
          <a:lstStyle/>
          <a:p>
            <a:pPr>
              <a:defRPr/>
            </a:pPr>
            <a:endParaRPr lang="en-US"/>
          </a:p>
        </c:txPr>
        <c:crossAx val="488051872"/>
        <c:crosses val="autoZero"/>
        <c:crossBetween val="between"/>
      </c:valAx>
      <c:spPr>
        <a:noFill/>
        <a:ln w="25400">
          <a:noFill/>
        </a:ln>
      </c:spPr>
    </c:plotArea>
    <c:legend>
      <c:legendPos val="r"/>
      <c:overlay val="0"/>
      <c:spPr>
        <a:noFill/>
        <a:ln>
          <a:noFill/>
        </a:ln>
        <a:effectLst/>
      </c:spPr>
      <c:txPr>
        <a:bodyPr rot="0" vert="horz"/>
        <a:lstStyle/>
        <a:p>
          <a:pPr>
            <a:defRPr sz="1100"/>
          </a:pPr>
          <a:endParaRPr lang="en-US"/>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sz="1050">
          <a:solidFill>
            <a:schemeClr val="dk1"/>
          </a:solidFill>
          <a:latin typeface="+mn-lt"/>
          <a:ea typeface="+mn-ea"/>
          <a:cs typeface="+mn-cs"/>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C688B7DF-77D6-4AD7-A5F9-5EEC6DEF06CB}" type="datetimeFigureOut">
              <a:rPr lang="en-US" smtClean="0"/>
              <a:t>6/15/2021</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0737E73-247C-43D6-BC1D-1389B41D9E83}" type="slidenum">
              <a:rPr lang="en-US" smtClean="0"/>
              <a:t>‹#›</a:t>
            </a:fld>
            <a:endParaRPr lang="en-US"/>
          </a:p>
        </p:txBody>
      </p:sp>
    </p:spTree>
    <p:extLst>
      <p:ext uri="{BB962C8B-B14F-4D97-AF65-F5344CB8AC3E}">
        <p14:creationId xmlns:p14="http://schemas.microsoft.com/office/powerpoint/2010/main" val="1592142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4688F-B353-42FB-B8F9-2CAB210D68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8A65F0C-583F-4416-91AC-2C4DF43CA1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555BD9-AB13-44E4-A405-3CDFBEAECEBF}"/>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5" name="Footer Placeholder 4">
            <a:extLst>
              <a:ext uri="{FF2B5EF4-FFF2-40B4-BE49-F238E27FC236}">
                <a16:creationId xmlns:a16="http://schemas.microsoft.com/office/drawing/2014/main" id="{E02902FE-C61F-4C53-9843-F529E1622B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2B70D-D28A-45C1-A0B0-2A9C96E1C92B}"/>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911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79A7F-BD01-4657-8511-303DA4686B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F57C92-AAC7-4D65-93D5-2784DE564D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E93B74-6924-4B0F-A404-014A1CFBD0EB}"/>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5" name="Footer Placeholder 4">
            <a:extLst>
              <a:ext uri="{FF2B5EF4-FFF2-40B4-BE49-F238E27FC236}">
                <a16:creationId xmlns:a16="http://schemas.microsoft.com/office/drawing/2014/main" id="{B6FE44FF-540F-4DB1-A313-8B1CC04759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E31AC7-D7DC-4BF7-A593-0B0BC098184D}"/>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3287203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C2EFC3-B608-4964-A4B6-76B176B66E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E674F-0DF3-4711-9D08-3769C8C601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C56C44-DEC7-430E-92A0-B1AD5AE89C3F}"/>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5" name="Footer Placeholder 4">
            <a:extLst>
              <a:ext uri="{FF2B5EF4-FFF2-40B4-BE49-F238E27FC236}">
                <a16:creationId xmlns:a16="http://schemas.microsoft.com/office/drawing/2014/main" id="{6C5589CF-2AF3-41CC-A64D-4FD039FB6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93AC4D-F5BE-4E14-86E5-068F7CEECDBE}"/>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3875709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D5DD8-9EA2-4DC7-ABC7-360087BDA5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320F6A-D5F9-40CA-AEF9-BCC856B56F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E7A911-896E-4ED8-ACD3-60F09207CC25}"/>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5" name="Footer Placeholder 4">
            <a:extLst>
              <a:ext uri="{FF2B5EF4-FFF2-40B4-BE49-F238E27FC236}">
                <a16:creationId xmlns:a16="http://schemas.microsoft.com/office/drawing/2014/main" id="{0F2DF8BF-4CD9-4FBF-AD6B-0182AF90C5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05AF8D-9619-46A0-9707-F24BADC30109}"/>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4181982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C5C11-3BC6-4401-97A7-832E11F0C2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E64CA8-317E-4C2B-81EE-862F9B2DD3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717BB4-931B-4D27-BEB8-69E892FCF6DF}"/>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5" name="Footer Placeholder 4">
            <a:extLst>
              <a:ext uri="{FF2B5EF4-FFF2-40B4-BE49-F238E27FC236}">
                <a16:creationId xmlns:a16="http://schemas.microsoft.com/office/drawing/2014/main" id="{772E6436-8575-4CD4-9D8B-B867084C7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355EE7-BE9F-4F28-AFB2-134340E59287}"/>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082070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6B23E-7475-466E-BFE3-C3347E2364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4633D9-9DC8-4146-8B5F-6E0E90A9E0C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A367FD-DD7A-47C3-A332-8674CE5D60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613315-2DEC-408C-85A0-3D6CFDA89BFA}"/>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6" name="Footer Placeholder 5">
            <a:extLst>
              <a:ext uri="{FF2B5EF4-FFF2-40B4-BE49-F238E27FC236}">
                <a16:creationId xmlns:a16="http://schemas.microsoft.com/office/drawing/2014/main" id="{937173D9-5296-4472-A461-6C0EDE04AE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BD3B45-2DF0-450E-9C66-F24012D53524}"/>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2458878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1018F-D9F7-4562-8CE8-EAF054E2CE5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7D2D56-6254-4059-B5CA-80D0EF3FE6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C97447-F533-4FD6-A3E7-535E5158463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F60F9F-8D3C-4A8A-BB59-D787A6E20C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F0B371-4706-4C19-A7A4-40D205FA48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3D7C92-FC1F-4279-8C64-33DBE3341680}"/>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8" name="Footer Placeholder 7">
            <a:extLst>
              <a:ext uri="{FF2B5EF4-FFF2-40B4-BE49-F238E27FC236}">
                <a16:creationId xmlns:a16="http://schemas.microsoft.com/office/drawing/2014/main" id="{91B74D31-613C-4B36-BAF6-A6A1E93FD26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92AB58-EC63-423A-8B4A-B83F8D690213}"/>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7441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B7F06-1B88-46C9-875C-8D25003CB0F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373D55-1F8B-4470-AA00-2BE8BA3BBE31}"/>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4" name="Footer Placeholder 3">
            <a:extLst>
              <a:ext uri="{FF2B5EF4-FFF2-40B4-BE49-F238E27FC236}">
                <a16:creationId xmlns:a16="http://schemas.microsoft.com/office/drawing/2014/main" id="{930890E9-2B25-4C99-A198-6073ECEBF4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78F39F-2740-4CE9-902B-2E2691D14E48}"/>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921430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97A451-4EA2-43D2-8C1D-90E7CFAE9870}"/>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3" name="Footer Placeholder 2">
            <a:extLst>
              <a:ext uri="{FF2B5EF4-FFF2-40B4-BE49-F238E27FC236}">
                <a16:creationId xmlns:a16="http://schemas.microsoft.com/office/drawing/2014/main" id="{6D27AC26-F8AE-497E-AA9E-3DA7ECB11C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20A78F-C0F0-4DBF-B83A-EDF93445C462}"/>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248205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1583-47EB-4E86-986B-2978A8644A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13AC43-DB2E-49FD-B9F0-0E2B39A913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FFD6BD-3762-464F-8189-5E205EC4D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700E10-F3FE-4139-BFDF-C75B33028A0B}"/>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6" name="Footer Placeholder 5">
            <a:extLst>
              <a:ext uri="{FF2B5EF4-FFF2-40B4-BE49-F238E27FC236}">
                <a16:creationId xmlns:a16="http://schemas.microsoft.com/office/drawing/2014/main" id="{CE087509-1BA8-434D-A06E-B0717417AB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891846-F2B2-44DD-B957-7EDD52B3DF85}"/>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2355399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944A-057F-40B7-B622-596ACBE912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52D012-CCD3-4FBB-8380-7035CF50B9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E4AA6B-1563-4AB8-B06D-DB0FA77562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1107C4-3553-4650-AB07-258A9543FE38}"/>
              </a:ext>
            </a:extLst>
          </p:cNvPr>
          <p:cNvSpPr>
            <a:spLocks noGrp="1"/>
          </p:cNvSpPr>
          <p:nvPr>
            <p:ph type="dt" sz="half" idx="10"/>
          </p:nvPr>
        </p:nvSpPr>
        <p:spPr/>
        <p:txBody>
          <a:bodyPr/>
          <a:lstStyle/>
          <a:p>
            <a:fld id="{9284E3F2-5E72-4C80-8E36-727901B430E8}" type="datetimeFigureOut">
              <a:rPr lang="en-US" smtClean="0"/>
              <a:t>6/15/2021</a:t>
            </a:fld>
            <a:endParaRPr lang="en-US"/>
          </a:p>
        </p:txBody>
      </p:sp>
      <p:sp>
        <p:nvSpPr>
          <p:cNvPr id="6" name="Footer Placeholder 5">
            <a:extLst>
              <a:ext uri="{FF2B5EF4-FFF2-40B4-BE49-F238E27FC236}">
                <a16:creationId xmlns:a16="http://schemas.microsoft.com/office/drawing/2014/main" id="{0BF28842-7144-4F2E-AA7E-150426435D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ECC20B-E276-46BC-85D2-1108C8ED8C58}"/>
              </a:ext>
            </a:extLst>
          </p:cNvPr>
          <p:cNvSpPr>
            <a:spLocks noGrp="1"/>
          </p:cNvSpPr>
          <p:nvPr>
            <p:ph type="sldNum" sz="quarter" idx="12"/>
          </p:nvPr>
        </p:nvSpPr>
        <p:spPr/>
        <p:txBody>
          <a:bodyPr/>
          <a:lstStyle/>
          <a:p>
            <a:fld id="{6856B158-EF4F-4E43-BAF5-6AB9DB222749}" type="slidenum">
              <a:rPr lang="en-US" smtClean="0"/>
              <a:t>‹#›</a:t>
            </a:fld>
            <a:endParaRPr lang="en-US"/>
          </a:p>
        </p:txBody>
      </p:sp>
    </p:spTree>
    <p:extLst>
      <p:ext uri="{BB962C8B-B14F-4D97-AF65-F5344CB8AC3E}">
        <p14:creationId xmlns:p14="http://schemas.microsoft.com/office/powerpoint/2010/main" val="19025622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8D8CE9-1222-4638-98D9-2F3707C5D1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B34DEE-BF03-4B88-AB77-F219596D1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78F824-7DA3-4E84-A702-62552B52AD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4E3F2-5E72-4C80-8E36-727901B430E8}" type="datetimeFigureOut">
              <a:rPr lang="en-US" smtClean="0"/>
              <a:t>6/15/2021</a:t>
            </a:fld>
            <a:endParaRPr lang="en-US"/>
          </a:p>
        </p:txBody>
      </p:sp>
      <p:sp>
        <p:nvSpPr>
          <p:cNvPr id="5" name="Footer Placeholder 4">
            <a:extLst>
              <a:ext uri="{FF2B5EF4-FFF2-40B4-BE49-F238E27FC236}">
                <a16:creationId xmlns:a16="http://schemas.microsoft.com/office/drawing/2014/main" id="{3618A5FE-6B1D-4FD2-B08E-197B7393CD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28E222-6990-463C-8DA1-14A9478ED5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6B158-EF4F-4E43-BAF5-6AB9DB222749}" type="slidenum">
              <a:rPr lang="en-US" smtClean="0"/>
              <a:t>‹#›</a:t>
            </a:fld>
            <a:endParaRPr lang="en-US"/>
          </a:p>
        </p:txBody>
      </p:sp>
    </p:spTree>
    <p:extLst>
      <p:ext uri="{BB962C8B-B14F-4D97-AF65-F5344CB8AC3E}">
        <p14:creationId xmlns:p14="http://schemas.microsoft.com/office/powerpoint/2010/main" val="112691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E5B4F-B8D0-4FC0-B3EF-E8B896F98192}"/>
              </a:ext>
            </a:extLst>
          </p:cNvPr>
          <p:cNvSpPr>
            <a:spLocks noGrp="1"/>
          </p:cNvSpPr>
          <p:nvPr>
            <p:ph type="ctrTitle"/>
          </p:nvPr>
        </p:nvSpPr>
        <p:spPr>
          <a:xfrm>
            <a:off x="1719308" y="1233997"/>
            <a:ext cx="8753383" cy="1629783"/>
          </a:xfrm>
        </p:spPr>
        <p:txBody>
          <a:bodyPr>
            <a:normAutofit fontScale="90000"/>
          </a:bodyPr>
          <a:lstStyle/>
          <a:p>
            <a:r>
              <a:rPr lang="en-US" sz="4000" b="1"/>
              <a:t>ERCOT: Transmission Planning Criteria For Valuation of GTC Exit Solutions</a:t>
            </a:r>
            <a:br>
              <a:rPr lang="en-US" sz="4000" b="1"/>
            </a:br>
            <a:r>
              <a:rPr lang="en-US" sz="4000" b="1"/>
              <a:t>NPRR 1070</a:t>
            </a:r>
          </a:p>
        </p:txBody>
      </p:sp>
      <p:sp>
        <p:nvSpPr>
          <p:cNvPr id="3" name="Subtitle 2">
            <a:extLst>
              <a:ext uri="{FF2B5EF4-FFF2-40B4-BE49-F238E27FC236}">
                <a16:creationId xmlns:a16="http://schemas.microsoft.com/office/drawing/2014/main" id="{5945B00D-2754-45F4-8FC6-28805C3502DA}"/>
              </a:ext>
            </a:extLst>
          </p:cNvPr>
          <p:cNvSpPr>
            <a:spLocks noGrp="1"/>
          </p:cNvSpPr>
          <p:nvPr>
            <p:ph type="subTitle" idx="1"/>
          </p:nvPr>
        </p:nvSpPr>
        <p:spPr>
          <a:xfrm>
            <a:off x="2169820" y="4462631"/>
            <a:ext cx="8076720" cy="610569"/>
          </a:xfrm>
        </p:spPr>
        <p:txBody>
          <a:bodyPr anchor="t">
            <a:normAutofit/>
          </a:bodyPr>
          <a:lstStyle/>
          <a:p>
            <a:pPr algn="l">
              <a:spcBef>
                <a:spcPts val="300"/>
              </a:spcBef>
            </a:pPr>
            <a:r>
              <a:rPr lang="en-US" sz="1600"/>
              <a:t>Alexandra Miller, Transmission Markets and Analytics, EDF Renewables</a:t>
            </a:r>
          </a:p>
          <a:p>
            <a:pPr algn="l">
              <a:spcBef>
                <a:spcPts val="300"/>
              </a:spcBef>
            </a:pPr>
            <a:r>
              <a:rPr lang="en-US" sz="1600"/>
              <a:t>Ankit Pahwa, Transmission, Pattern Energy</a:t>
            </a:r>
            <a:endParaRPr lang="en-US" sz="1600">
              <a:cs typeface="Calibri"/>
            </a:endParaRPr>
          </a:p>
          <a:p>
            <a:pPr algn="l">
              <a:spcBef>
                <a:spcPts val="300"/>
              </a:spcBef>
            </a:pPr>
            <a:endParaRPr lang="en-US" sz="1600"/>
          </a:p>
        </p:txBody>
      </p:sp>
      <p:pic>
        <p:nvPicPr>
          <p:cNvPr id="4" name="Picture 3">
            <a:extLst>
              <a:ext uri="{FF2B5EF4-FFF2-40B4-BE49-F238E27FC236}">
                <a16:creationId xmlns:a16="http://schemas.microsoft.com/office/drawing/2014/main" id="{B558383A-149E-4C92-B3F5-053E5C5D4DDD}"/>
              </a:ext>
            </a:extLst>
          </p:cNvPr>
          <p:cNvPicPr>
            <a:picLocks noChangeAspect="1"/>
          </p:cNvPicPr>
          <p:nvPr/>
        </p:nvPicPr>
        <p:blipFill>
          <a:blip r:embed="rId2"/>
          <a:stretch>
            <a:fillRect/>
          </a:stretch>
        </p:blipFill>
        <p:spPr>
          <a:xfrm>
            <a:off x="2832169" y="5175330"/>
            <a:ext cx="2262615" cy="1118596"/>
          </a:xfrm>
          <a:prstGeom prst="rect">
            <a:avLst/>
          </a:prstGeom>
        </p:spPr>
      </p:pic>
      <p:sp>
        <p:nvSpPr>
          <p:cNvPr id="5" name="Rectangle 4">
            <a:extLst>
              <a:ext uri="{FF2B5EF4-FFF2-40B4-BE49-F238E27FC236}">
                <a16:creationId xmlns:a16="http://schemas.microsoft.com/office/drawing/2014/main" id="{D7696774-3160-40BD-AB26-58A783EF62B7}"/>
              </a:ext>
            </a:extLst>
          </p:cNvPr>
          <p:cNvSpPr/>
          <p:nvPr/>
        </p:nvSpPr>
        <p:spPr>
          <a:xfrm>
            <a:off x="4977865" y="3357911"/>
            <a:ext cx="2084225" cy="461665"/>
          </a:xfrm>
          <a:prstGeom prst="rect">
            <a:avLst/>
          </a:prstGeom>
        </p:spPr>
        <p:txBody>
          <a:bodyPr wrap="none">
            <a:spAutoFit/>
          </a:bodyPr>
          <a:lstStyle/>
          <a:p>
            <a:pPr>
              <a:spcBef>
                <a:spcPts val="300"/>
              </a:spcBef>
            </a:pPr>
            <a:r>
              <a:rPr lang="en-US" sz="2400"/>
              <a:t>June 15</a:t>
            </a:r>
            <a:r>
              <a:rPr lang="en-US" sz="2400" baseline="30000"/>
              <a:t>th</a:t>
            </a:r>
            <a:r>
              <a:rPr lang="en-US" sz="2400"/>
              <a:t>, 2021</a:t>
            </a:r>
          </a:p>
        </p:txBody>
      </p:sp>
      <p:pic>
        <p:nvPicPr>
          <p:cNvPr id="6" name="Picture 5">
            <a:extLst>
              <a:ext uri="{FF2B5EF4-FFF2-40B4-BE49-F238E27FC236}">
                <a16:creationId xmlns:a16="http://schemas.microsoft.com/office/drawing/2014/main" id="{B175291B-DE70-4930-8053-21AE0F72CBF7}"/>
              </a:ext>
            </a:extLst>
          </p:cNvPr>
          <p:cNvPicPr>
            <a:picLocks noChangeAspect="1"/>
          </p:cNvPicPr>
          <p:nvPr/>
        </p:nvPicPr>
        <p:blipFill>
          <a:blip r:embed="rId3"/>
          <a:stretch>
            <a:fillRect/>
          </a:stretch>
        </p:blipFill>
        <p:spPr>
          <a:xfrm>
            <a:off x="5578474" y="5288275"/>
            <a:ext cx="2842046" cy="958627"/>
          </a:xfrm>
          <a:prstGeom prst="rect">
            <a:avLst/>
          </a:prstGeom>
        </p:spPr>
      </p:pic>
    </p:spTree>
    <p:extLst>
      <p:ext uri="{BB962C8B-B14F-4D97-AF65-F5344CB8AC3E}">
        <p14:creationId xmlns:p14="http://schemas.microsoft.com/office/powerpoint/2010/main" val="800934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156A5-758E-47D8-A208-4332F603554E}"/>
              </a:ext>
            </a:extLst>
          </p:cNvPr>
          <p:cNvSpPr>
            <a:spLocks noGrp="1"/>
          </p:cNvSpPr>
          <p:nvPr>
            <p:ph type="title"/>
          </p:nvPr>
        </p:nvSpPr>
        <p:spPr/>
        <p:txBody>
          <a:bodyPr/>
          <a:lstStyle/>
          <a:p>
            <a:r>
              <a:rPr lang="en-US"/>
              <a:t>Appendix – prior slides for reference</a:t>
            </a:r>
          </a:p>
        </p:txBody>
      </p:sp>
      <p:sp>
        <p:nvSpPr>
          <p:cNvPr id="3" name="Content Placeholder 2">
            <a:extLst>
              <a:ext uri="{FF2B5EF4-FFF2-40B4-BE49-F238E27FC236}">
                <a16:creationId xmlns:a16="http://schemas.microsoft.com/office/drawing/2014/main" id="{702DF770-51A5-4348-86E2-6F7378B33246}"/>
              </a:ext>
            </a:extLst>
          </p:cNvPr>
          <p:cNvSpPr>
            <a:spLocks noGrp="1"/>
          </p:cNvSpPr>
          <p:nvPr>
            <p:ph idx="1"/>
          </p:nvPr>
        </p:nvSpPr>
        <p:spPr/>
        <p:txBody>
          <a:bodyPr/>
          <a:lstStyle/>
          <a:p>
            <a:r>
              <a:rPr lang="en-US"/>
              <a:t>Safety Margin Derates</a:t>
            </a:r>
          </a:p>
          <a:p>
            <a:r>
              <a:rPr lang="en-US"/>
              <a:t>Outage and Safety margin Example</a:t>
            </a:r>
          </a:p>
          <a:p>
            <a:r>
              <a:rPr lang="en-US"/>
              <a:t>Reserve Margin Impact</a:t>
            </a:r>
          </a:p>
        </p:txBody>
      </p:sp>
    </p:spTree>
    <p:extLst>
      <p:ext uri="{BB962C8B-B14F-4D97-AF65-F5344CB8AC3E}">
        <p14:creationId xmlns:p14="http://schemas.microsoft.com/office/powerpoint/2010/main" val="3831102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838200" y="365126"/>
            <a:ext cx="10515600" cy="502622"/>
          </a:xfrm>
        </p:spPr>
        <p:txBody>
          <a:bodyPr>
            <a:normAutofit fontScale="90000"/>
          </a:bodyPr>
          <a:lstStyle/>
          <a:p>
            <a:pPr algn="ctr"/>
            <a:r>
              <a:rPr lang="en-US" b="1"/>
              <a:t>Safety Margin Derates</a:t>
            </a:r>
          </a:p>
        </p:txBody>
      </p:sp>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545792" y="1020932"/>
            <a:ext cx="11501205" cy="5042984"/>
          </a:xfrm>
        </p:spPr>
        <p:txBody>
          <a:bodyPr vert="horz" lIns="91440" tIns="45720" rIns="91440" bIns="45720" rtlCol="0" anchor="t">
            <a:normAutofit fontScale="92500" lnSpcReduction="20000"/>
          </a:bodyPr>
          <a:lstStyle/>
          <a:p>
            <a:pPr>
              <a:lnSpc>
                <a:spcPct val="125000"/>
              </a:lnSpc>
              <a:spcBef>
                <a:spcPts val="900"/>
              </a:spcBef>
              <a:buClr>
                <a:srgbClr val="001A70">
                  <a:lumMod val="75000"/>
                </a:srgbClr>
              </a:buClr>
              <a:buSzPct val="120000"/>
            </a:pPr>
            <a:r>
              <a:rPr lang="en-US" sz="2400">
                <a:latin typeface="Segoe UI"/>
                <a:cs typeface="Segoe UI"/>
              </a:rPr>
              <a:t>Export GTCs often have lower operational limits than the defined GTC limit, while Import GTCs may have lower or higher operational limits than the defined GTC limit due to required reserves for the load pockets</a:t>
            </a:r>
          </a:p>
          <a:p>
            <a:pPr>
              <a:lnSpc>
                <a:spcPct val="125000"/>
              </a:lnSpc>
              <a:spcBef>
                <a:spcPts val="900"/>
              </a:spcBef>
              <a:buClr>
                <a:srgbClr val="001A70">
                  <a:lumMod val="75000"/>
                </a:srgbClr>
              </a:buClr>
              <a:buSzPct val="120000"/>
            </a:pPr>
            <a:endParaRPr lang="en-US" sz="900">
              <a:latin typeface="Segoe UI"/>
              <a:cs typeface="Segoe UI"/>
            </a:endParaRPr>
          </a:p>
          <a:p>
            <a:pPr>
              <a:lnSpc>
                <a:spcPct val="125000"/>
              </a:lnSpc>
              <a:spcBef>
                <a:spcPts val="900"/>
              </a:spcBef>
              <a:buClr>
                <a:srgbClr val="001A70">
                  <a:lumMod val="75000"/>
                </a:srgbClr>
              </a:buClr>
              <a:buSzPct val="120000"/>
            </a:pPr>
            <a:r>
              <a:rPr lang="en-US" sz="2400">
                <a:latin typeface="Segoe UI"/>
                <a:cs typeface="Segoe UI"/>
              </a:rPr>
              <a:t>Example IROL: </a:t>
            </a:r>
            <a:r>
              <a:rPr lang="en-US" sz="2400"/>
              <a:t>“</a:t>
            </a:r>
            <a:r>
              <a:rPr lang="en-US" sz="2400" i="1" u="sng"/>
              <a:t>WHEN: </a:t>
            </a:r>
            <a:r>
              <a:rPr lang="en-US" sz="2400" i="1"/>
              <a:t>The BASECASE WESTEX flow is approaching 85% of the limit; </a:t>
            </a:r>
            <a:r>
              <a:rPr lang="en-US" sz="2400" i="1" u="sng"/>
              <a:t>THEN: </a:t>
            </a:r>
            <a:r>
              <a:rPr lang="en-US" sz="2400" i="1"/>
              <a:t>Activate the BASECASE WESTEX constraint and control to 90% of the limit</a:t>
            </a:r>
            <a:r>
              <a:rPr lang="en-US" sz="2400"/>
              <a:t>.”</a:t>
            </a:r>
            <a:r>
              <a:rPr lang="en-US" sz="2400">
                <a:latin typeface="Segoe UI"/>
                <a:cs typeface="Segoe UI"/>
              </a:rPr>
              <a:t>:</a:t>
            </a:r>
          </a:p>
          <a:p>
            <a:pPr>
              <a:lnSpc>
                <a:spcPct val="125000"/>
              </a:lnSpc>
              <a:spcBef>
                <a:spcPts val="900"/>
              </a:spcBef>
              <a:buClr>
                <a:srgbClr val="001A70">
                  <a:lumMod val="75000"/>
                </a:srgbClr>
              </a:buClr>
              <a:buSzPct val="120000"/>
            </a:pPr>
            <a:endParaRPr lang="en-US" sz="2400">
              <a:latin typeface="Segoe UI"/>
              <a:cs typeface="Segoe UI"/>
            </a:endParaRPr>
          </a:p>
          <a:p>
            <a:pPr>
              <a:lnSpc>
                <a:spcPct val="125000"/>
              </a:lnSpc>
              <a:spcBef>
                <a:spcPts val="900"/>
              </a:spcBef>
              <a:buClr>
                <a:srgbClr val="001A70">
                  <a:lumMod val="75000"/>
                </a:srgbClr>
              </a:buClr>
              <a:buSzPct val="120000"/>
            </a:pPr>
            <a:endParaRPr lang="en-US" sz="2400">
              <a:latin typeface="Segoe UI"/>
              <a:cs typeface="Segoe UI"/>
            </a:endParaRPr>
          </a:p>
          <a:p>
            <a:pPr>
              <a:lnSpc>
                <a:spcPct val="125000"/>
              </a:lnSpc>
              <a:spcBef>
                <a:spcPts val="900"/>
              </a:spcBef>
              <a:buClr>
                <a:srgbClr val="001A70">
                  <a:lumMod val="75000"/>
                </a:srgbClr>
              </a:buClr>
              <a:buSzPct val="120000"/>
            </a:pPr>
            <a:endParaRPr lang="en-US" sz="2400">
              <a:latin typeface="Segoe UI"/>
              <a:cs typeface="Segoe UI"/>
            </a:endParaRPr>
          </a:p>
          <a:p>
            <a:pPr>
              <a:lnSpc>
                <a:spcPct val="125000"/>
              </a:lnSpc>
              <a:spcBef>
                <a:spcPts val="900"/>
              </a:spcBef>
              <a:buClr>
                <a:srgbClr val="001A70">
                  <a:lumMod val="75000"/>
                </a:srgbClr>
              </a:buClr>
              <a:buSzPct val="120000"/>
            </a:pPr>
            <a:r>
              <a:rPr lang="en-US" sz="2400">
                <a:latin typeface="Segoe UI"/>
                <a:cs typeface="Segoe UI"/>
              </a:rPr>
              <a:t>Models should therefore reflect the most likely limit used by Operations when the GTCs will be binding (90% or 98%) for export GTCs, which is currently being done but needs to be documented in protocols to ensure continued best practice</a:t>
            </a:r>
          </a:p>
        </p:txBody>
      </p:sp>
      <p:graphicFrame>
        <p:nvGraphicFramePr>
          <p:cNvPr id="7" name="Table 7">
            <a:extLst>
              <a:ext uri="{FF2B5EF4-FFF2-40B4-BE49-F238E27FC236}">
                <a16:creationId xmlns:a16="http://schemas.microsoft.com/office/drawing/2014/main" id="{179C21A1-81ED-4AA4-A80A-C4F3902A8FAB}"/>
              </a:ext>
            </a:extLst>
          </p:cNvPr>
          <p:cNvGraphicFramePr>
            <a:graphicFrameLocks noGrp="1"/>
          </p:cNvGraphicFramePr>
          <p:nvPr>
            <p:extLst>
              <p:ext uri="{D42A27DB-BD31-4B8C-83A1-F6EECF244321}">
                <p14:modId xmlns:p14="http://schemas.microsoft.com/office/powerpoint/2010/main" val="2772649135"/>
              </p:ext>
            </p:extLst>
          </p:nvPr>
        </p:nvGraphicFramePr>
        <p:xfrm>
          <a:off x="2448721" y="3248934"/>
          <a:ext cx="6614160" cy="1376680"/>
        </p:xfrm>
        <a:graphic>
          <a:graphicData uri="http://schemas.openxmlformats.org/drawingml/2006/table">
            <a:tbl>
              <a:tblPr firstRow="1" bandRow="1">
                <a:tableStyleId>{7DF18680-E054-41AD-8BC1-D1AEF772440D}</a:tableStyleId>
              </a:tblPr>
              <a:tblGrid>
                <a:gridCol w="1920240">
                  <a:extLst>
                    <a:ext uri="{9D8B030D-6E8A-4147-A177-3AD203B41FA5}">
                      <a16:colId xmlns:a16="http://schemas.microsoft.com/office/drawing/2014/main" val="2462458635"/>
                    </a:ext>
                  </a:extLst>
                </a:gridCol>
                <a:gridCol w="2346960">
                  <a:extLst>
                    <a:ext uri="{9D8B030D-6E8A-4147-A177-3AD203B41FA5}">
                      <a16:colId xmlns:a16="http://schemas.microsoft.com/office/drawing/2014/main" val="3247181660"/>
                    </a:ext>
                  </a:extLst>
                </a:gridCol>
                <a:gridCol w="2346960">
                  <a:extLst>
                    <a:ext uri="{9D8B030D-6E8A-4147-A177-3AD203B41FA5}">
                      <a16:colId xmlns:a16="http://schemas.microsoft.com/office/drawing/2014/main" val="309039141"/>
                    </a:ext>
                  </a:extLst>
                </a:gridCol>
              </a:tblGrid>
              <a:tr h="0">
                <a:tc>
                  <a:txBody>
                    <a:bodyPr/>
                    <a:lstStyle/>
                    <a:p>
                      <a:r>
                        <a:rPr lang="en-US"/>
                        <a:t>Export Limit</a:t>
                      </a:r>
                    </a:p>
                  </a:txBody>
                  <a:tcPr/>
                </a:tc>
                <a:tc>
                  <a:txBody>
                    <a:bodyPr/>
                    <a:lstStyle/>
                    <a:p>
                      <a:r>
                        <a:rPr lang="en-US"/>
                        <a:t>If flow approaches:</a:t>
                      </a:r>
                    </a:p>
                  </a:txBody>
                  <a:tcPr/>
                </a:tc>
                <a:tc>
                  <a:txBody>
                    <a:bodyPr/>
                    <a:lstStyle/>
                    <a:p>
                      <a:r>
                        <a:rPr lang="en-US"/>
                        <a:t>Then derate limit to:</a:t>
                      </a:r>
                    </a:p>
                  </a:txBody>
                  <a:tcPr/>
                </a:tc>
                <a:extLst>
                  <a:ext uri="{0D108BD9-81ED-4DB2-BD59-A6C34878D82A}">
                    <a16:rowId xmlns:a16="http://schemas.microsoft.com/office/drawing/2014/main" val="5966408"/>
                  </a:ext>
                </a:extLst>
              </a:tr>
              <a:tr h="370840">
                <a:tc>
                  <a:txBody>
                    <a:bodyPr/>
                    <a:lstStyle/>
                    <a:p>
                      <a:r>
                        <a:rPr lang="en-US"/>
                        <a:t>IROL (Panhandle, West Texas)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Flow -&gt; 85%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Flow -&gt; 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Limit -&gt; 90%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Limit -&gt; 85%</a:t>
                      </a:r>
                    </a:p>
                  </a:txBody>
                  <a:tcPr/>
                </a:tc>
                <a:extLst>
                  <a:ext uri="{0D108BD9-81ED-4DB2-BD59-A6C34878D82A}">
                    <a16:rowId xmlns:a16="http://schemas.microsoft.com/office/drawing/2014/main" val="1723477018"/>
                  </a:ext>
                </a:extLst>
              </a:tr>
              <a:tr h="370840">
                <a:tc>
                  <a:txBody>
                    <a:bodyPr/>
                    <a:lstStyle/>
                    <a:p>
                      <a:r>
                        <a:rPr lang="en-US"/>
                        <a:t>GTC Stability</a:t>
                      </a:r>
                    </a:p>
                  </a:txBody>
                  <a:tcPr/>
                </a:tc>
                <a:tc>
                  <a:txBody>
                    <a:bodyPr/>
                    <a:lstStyle/>
                    <a:p>
                      <a:r>
                        <a:rPr lang="en-US"/>
                        <a:t>Flow -&gt; 85%</a:t>
                      </a:r>
                    </a:p>
                  </a:txBody>
                  <a:tcPr/>
                </a:tc>
                <a:tc>
                  <a:txBody>
                    <a:bodyPr/>
                    <a:lstStyle/>
                    <a:p>
                      <a:r>
                        <a:rPr lang="en-US" b="1"/>
                        <a:t>Limit -&gt; 98%</a:t>
                      </a:r>
                    </a:p>
                  </a:txBody>
                  <a:tcPr/>
                </a:tc>
                <a:extLst>
                  <a:ext uri="{0D108BD9-81ED-4DB2-BD59-A6C34878D82A}">
                    <a16:rowId xmlns:a16="http://schemas.microsoft.com/office/drawing/2014/main" val="1849113960"/>
                  </a:ext>
                </a:extLst>
              </a:tr>
            </a:tbl>
          </a:graphicData>
        </a:graphic>
      </p:graphicFrame>
      <p:pic>
        <p:nvPicPr>
          <p:cNvPr id="8" name="Picture 7">
            <a:extLst>
              <a:ext uri="{FF2B5EF4-FFF2-40B4-BE49-F238E27FC236}">
                <a16:creationId xmlns:a16="http://schemas.microsoft.com/office/drawing/2014/main" id="{9E1CEE1E-D8FE-4324-B34C-58B73C36D3CB}"/>
              </a:ext>
            </a:extLst>
          </p:cNvPr>
          <p:cNvPicPr>
            <a:picLocks noChangeAspect="1"/>
          </p:cNvPicPr>
          <p:nvPr/>
        </p:nvPicPr>
        <p:blipFill>
          <a:blip r:embed="rId2"/>
          <a:stretch>
            <a:fillRect/>
          </a:stretch>
        </p:blipFill>
        <p:spPr>
          <a:xfrm>
            <a:off x="545793" y="5923960"/>
            <a:ext cx="1325714" cy="655409"/>
          </a:xfrm>
          <a:prstGeom prst="rect">
            <a:avLst/>
          </a:prstGeom>
        </p:spPr>
      </p:pic>
      <p:pic>
        <p:nvPicPr>
          <p:cNvPr id="9" name="Picture 8">
            <a:extLst>
              <a:ext uri="{FF2B5EF4-FFF2-40B4-BE49-F238E27FC236}">
                <a16:creationId xmlns:a16="http://schemas.microsoft.com/office/drawing/2014/main" id="{83749A53-CF7D-4A00-8F44-A390ACC27036}"/>
              </a:ext>
            </a:extLst>
          </p:cNvPr>
          <p:cNvPicPr>
            <a:picLocks noChangeAspect="1"/>
          </p:cNvPicPr>
          <p:nvPr/>
        </p:nvPicPr>
        <p:blipFill>
          <a:blip r:embed="rId3"/>
          <a:stretch>
            <a:fillRect/>
          </a:stretch>
        </p:blipFill>
        <p:spPr>
          <a:xfrm>
            <a:off x="2024637" y="5994454"/>
            <a:ext cx="1893782" cy="638776"/>
          </a:xfrm>
          <a:prstGeom prst="rect">
            <a:avLst/>
          </a:prstGeom>
        </p:spPr>
      </p:pic>
    </p:spTree>
    <p:extLst>
      <p:ext uri="{BB962C8B-B14F-4D97-AF65-F5344CB8AC3E}">
        <p14:creationId xmlns:p14="http://schemas.microsoft.com/office/powerpoint/2010/main" val="2981357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Content Placeholder 16">
            <a:extLst>
              <a:ext uri="{FF2B5EF4-FFF2-40B4-BE49-F238E27FC236}">
                <a16:creationId xmlns:a16="http://schemas.microsoft.com/office/drawing/2014/main" id="{5990958C-FED2-4745-92F3-D8E551E0BDBA}"/>
              </a:ext>
            </a:extLst>
          </p:cNvPr>
          <p:cNvGraphicFramePr>
            <a:graphicFrameLocks noGrp="1"/>
          </p:cNvGraphicFramePr>
          <p:nvPr>
            <p:ph idx="1"/>
            <p:extLst>
              <p:ext uri="{D42A27DB-BD31-4B8C-83A1-F6EECF244321}">
                <p14:modId xmlns:p14="http://schemas.microsoft.com/office/powerpoint/2010/main" val="3708230894"/>
              </p:ext>
            </p:extLst>
          </p:nvPr>
        </p:nvGraphicFramePr>
        <p:xfrm>
          <a:off x="511728" y="1825625"/>
          <a:ext cx="11262456" cy="4801678"/>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D3272017-84B4-44FF-B12C-F9FB3E9CD662}"/>
              </a:ext>
            </a:extLst>
          </p:cNvPr>
          <p:cNvSpPr>
            <a:spLocks noGrp="1"/>
          </p:cNvSpPr>
          <p:nvPr>
            <p:ph type="title"/>
          </p:nvPr>
        </p:nvSpPr>
        <p:spPr/>
        <p:txBody>
          <a:bodyPr>
            <a:normAutofit/>
          </a:bodyPr>
          <a:lstStyle/>
          <a:p>
            <a:pPr algn="ctr"/>
            <a:r>
              <a:rPr lang="en-US" sz="3600" b="1"/>
              <a:t>Example of GTC Limit Derates from Both Outages and Operational Margins</a:t>
            </a:r>
          </a:p>
        </p:txBody>
      </p:sp>
      <p:sp>
        <p:nvSpPr>
          <p:cNvPr id="8" name="TextBox 7">
            <a:extLst>
              <a:ext uri="{FF2B5EF4-FFF2-40B4-BE49-F238E27FC236}">
                <a16:creationId xmlns:a16="http://schemas.microsoft.com/office/drawing/2014/main" id="{7C88663F-5AAC-4CF5-98E8-9ED3B8F7D3CD}"/>
              </a:ext>
            </a:extLst>
          </p:cNvPr>
          <p:cNvSpPr txBox="1"/>
          <p:nvPr/>
        </p:nvSpPr>
        <p:spPr>
          <a:xfrm>
            <a:off x="8516419" y="6027139"/>
            <a:ext cx="3257765" cy="577081"/>
          </a:xfrm>
          <a:prstGeom prst="rect">
            <a:avLst/>
          </a:prstGeom>
          <a:noFill/>
        </p:spPr>
        <p:txBody>
          <a:bodyPr wrap="square" rtlCol="0">
            <a:spAutoFit/>
          </a:bodyPr>
          <a:lstStyle/>
          <a:p>
            <a:pPr algn="r"/>
            <a:r>
              <a:rPr lang="en-US" sz="1050"/>
              <a:t>*Calculated as maximum Generic RT Constraint Limit</a:t>
            </a:r>
          </a:p>
          <a:p>
            <a:pPr algn="r"/>
            <a:r>
              <a:rPr lang="en-US" sz="1050"/>
              <a:t>**Calculated as average Generic RT Constraint Limit </a:t>
            </a:r>
          </a:p>
          <a:p>
            <a:pPr algn="r"/>
            <a:r>
              <a:rPr lang="en-US" sz="1050"/>
              <a:t>***Calculated as average Combined Constraint Limit</a:t>
            </a:r>
          </a:p>
        </p:txBody>
      </p:sp>
    </p:spTree>
    <p:extLst>
      <p:ext uri="{BB962C8B-B14F-4D97-AF65-F5344CB8AC3E}">
        <p14:creationId xmlns:p14="http://schemas.microsoft.com/office/powerpoint/2010/main" val="3807958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142461" y="265735"/>
            <a:ext cx="11741425" cy="602013"/>
          </a:xfrm>
        </p:spPr>
        <p:txBody>
          <a:bodyPr>
            <a:normAutofit fontScale="90000"/>
          </a:bodyPr>
          <a:lstStyle/>
          <a:p>
            <a:pPr algn="ctr"/>
            <a:r>
              <a:rPr lang="en-US"/>
              <a:t>Reserve Margin Impact due to Curtailments</a:t>
            </a:r>
            <a:r>
              <a:rPr lang="en-US">
                <a:solidFill>
                  <a:srgbClr val="FF0000"/>
                </a:solidFill>
              </a:rPr>
              <a:t> </a:t>
            </a:r>
          </a:p>
        </p:txBody>
      </p:sp>
      <p:pic>
        <p:nvPicPr>
          <p:cNvPr id="7" name="Picture 6">
            <a:extLst>
              <a:ext uri="{FF2B5EF4-FFF2-40B4-BE49-F238E27FC236}">
                <a16:creationId xmlns:a16="http://schemas.microsoft.com/office/drawing/2014/main" id="{BA469FA7-6F92-40C1-BCEE-E8334B0E91BA}"/>
              </a:ext>
            </a:extLst>
          </p:cNvPr>
          <p:cNvPicPr>
            <a:picLocks noChangeAspect="1"/>
          </p:cNvPicPr>
          <p:nvPr/>
        </p:nvPicPr>
        <p:blipFill>
          <a:blip r:embed="rId2"/>
          <a:stretch>
            <a:fillRect/>
          </a:stretch>
        </p:blipFill>
        <p:spPr>
          <a:xfrm>
            <a:off x="2117418" y="6142549"/>
            <a:ext cx="1325714" cy="655409"/>
          </a:xfrm>
          <a:prstGeom prst="rect">
            <a:avLst/>
          </a:prstGeom>
        </p:spPr>
      </p:pic>
      <p:pic>
        <p:nvPicPr>
          <p:cNvPr id="8" name="Picture 7">
            <a:extLst>
              <a:ext uri="{FF2B5EF4-FFF2-40B4-BE49-F238E27FC236}">
                <a16:creationId xmlns:a16="http://schemas.microsoft.com/office/drawing/2014/main" id="{132ACEEE-C74F-4473-9A67-4A99F074D261}"/>
              </a:ext>
            </a:extLst>
          </p:cNvPr>
          <p:cNvPicPr>
            <a:picLocks noChangeAspect="1"/>
          </p:cNvPicPr>
          <p:nvPr/>
        </p:nvPicPr>
        <p:blipFill>
          <a:blip r:embed="rId3"/>
          <a:stretch>
            <a:fillRect/>
          </a:stretch>
        </p:blipFill>
        <p:spPr>
          <a:xfrm>
            <a:off x="228646" y="6111556"/>
            <a:ext cx="1893782" cy="638776"/>
          </a:xfrm>
          <a:prstGeom prst="rect">
            <a:avLst/>
          </a:prstGeom>
        </p:spPr>
      </p:pic>
      <p:grpSp>
        <p:nvGrpSpPr>
          <p:cNvPr id="4" name="Group 3">
            <a:extLst>
              <a:ext uri="{FF2B5EF4-FFF2-40B4-BE49-F238E27FC236}">
                <a16:creationId xmlns:a16="http://schemas.microsoft.com/office/drawing/2014/main" id="{A6FC9200-2942-4866-B959-62119728618D}"/>
              </a:ext>
            </a:extLst>
          </p:cNvPr>
          <p:cNvGrpSpPr/>
          <p:nvPr/>
        </p:nvGrpSpPr>
        <p:grpSpPr>
          <a:xfrm>
            <a:off x="492334" y="1026900"/>
            <a:ext cx="9118336" cy="4956496"/>
            <a:chOff x="5810826" y="1588843"/>
            <a:chExt cx="6230523" cy="3656869"/>
          </a:xfrm>
        </p:grpSpPr>
        <p:pic>
          <p:nvPicPr>
            <p:cNvPr id="9" name="Picture 8">
              <a:extLst>
                <a:ext uri="{FF2B5EF4-FFF2-40B4-BE49-F238E27FC236}">
                  <a16:creationId xmlns:a16="http://schemas.microsoft.com/office/drawing/2014/main" id="{B0C3D0C2-53B1-4EA5-921A-04AD6828FABD}"/>
                </a:ext>
              </a:extLst>
            </p:cNvPr>
            <p:cNvPicPr>
              <a:picLocks noChangeAspect="1"/>
            </p:cNvPicPr>
            <p:nvPr/>
          </p:nvPicPr>
          <p:blipFill>
            <a:blip r:embed="rId4"/>
            <a:stretch>
              <a:fillRect/>
            </a:stretch>
          </p:blipFill>
          <p:spPr>
            <a:xfrm>
              <a:off x="5810826" y="1588843"/>
              <a:ext cx="6230523" cy="3656869"/>
            </a:xfrm>
            <a:prstGeom prst="rect">
              <a:avLst/>
            </a:prstGeom>
          </p:spPr>
        </p:pic>
        <p:sp>
          <p:nvSpPr>
            <p:cNvPr id="10" name="Rectangle 9">
              <a:extLst>
                <a:ext uri="{FF2B5EF4-FFF2-40B4-BE49-F238E27FC236}">
                  <a16:creationId xmlns:a16="http://schemas.microsoft.com/office/drawing/2014/main" id="{BE99B4AD-0D80-44A1-AF04-B56BD9856F89}"/>
                </a:ext>
              </a:extLst>
            </p:cNvPr>
            <p:cNvSpPr/>
            <p:nvPr/>
          </p:nvSpPr>
          <p:spPr>
            <a:xfrm>
              <a:off x="7713785" y="2344615"/>
              <a:ext cx="1793630" cy="359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TextBox 4">
            <a:extLst>
              <a:ext uri="{FF2B5EF4-FFF2-40B4-BE49-F238E27FC236}">
                <a16:creationId xmlns:a16="http://schemas.microsoft.com/office/drawing/2014/main" id="{2DB3BDB0-0ABC-4AA3-8AAE-8D483349DD63}"/>
              </a:ext>
            </a:extLst>
          </p:cNvPr>
          <p:cNvSpPr txBox="1"/>
          <p:nvPr/>
        </p:nvSpPr>
        <p:spPr>
          <a:xfrm>
            <a:off x="2415457" y="5897218"/>
            <a:ext cx="4989588" cy="307777"/>
          </a:xfrm>
          <a:prstGeom prst="rect">
            <a:avLst/>
          </a:prstGeom>
          <a:noFill/>
        </p:spPr>
        <p:txBody>
          <a:bodyPr wrap="square" rtlCol="0">
            <a:spAutoFit/>
          </a:bodyPr>
          <a:lstStyle/>
          <a:p>
            <a:r>
              <a:rPr lang="en-US" sz="1400"/>
              <a:t>Source: 2020 EORM Study SAWG Presentation 10/26/2020</a:t>
            </a:r>
          </a:p>
        </p:txBody>
      </p:sp>
      <p:sp>
        <p:nvSpPr>
          <p:cNvPr id="14" name="Oval 13">
            <a:extLst>
              <a:ext uri="{FF2B5EF4-FFF2-40B4-BE49-F238E27FC236}">
                <a16:creationId xmlns:a16="http://schemas.microsoft.com/office/drawing/2014/main" id="{A8F8B031-BA0D-41FC-91EB-E428ACB09091}"/>
              </a:ext>
            </a:extLst>
          </p:cNvPr>
          <p:cNvSpPr/>
          <p:nvPr/>
        </p:nvSpPr>
        <p:spPr>
          <a:xfrm>
            <a:off x="7162345" y="1794029"/>
            <a:ext cx="1404937" cy="222250"/>
          </a:xfrm>
          <a:prstGeom prst="ellipse">
            <a:avLst/>
          </a:prstGeom>
          <a:no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F67EB65A-E411-4096-A075-C2E237FD1DE8}"/>
              </a:ext>
            </a:extLst>
          </p:cNvPr>
          <p:cNvSpPr/>
          <p:nvPr/>
        </p:nvSpPr>
        <p:spPr>
          <a:xfrm>
            <a:off x="3479183" y="2910468"/>
            <a:ext cx="390293" cy="211873"/>
          </a:xfrm>
          <a:prstGeom prst="ellipse">
            <a:avLst/>
          </a:prstGeom>
          <a:no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A1A76E5F-B2F2-4935-BBA9-D290F83140FD}"/>
              </a:ext>
            </a:extLst>
          </p:cNvPr>
          <p:cNvSpPr/>
          <p:nvPr/>
        </p:nvSpPr>
        <p:spPr>
          <a:xfrm>
            <a:off x="3843457" y="2917905"/>
            <a:ext cx="390293" cy="211873"/>
          </a:xfrm>
          <a:prstGeom prst="ellipse">
            <a:avLst/>
          </a:prstGeom>
          <a:noFill/>
          <a:ln w="190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a:extLst>
              <a:ext uri="{FF2B5EF4-FFF2-40B4-BE49-F238E27FC236}">
                <a16:creationId xmlns:a16="http://schemas.microsoft.com/office/drawing/2014/main" id="{34C557AA-AAFD-448A-A2C5-A2D5F289F143}"/>
              </a:ext>
            </a:extLst>
          </p:cNvPr>
          <p:cNvCxnSpPr/>
          <p:nvPr/>
        </p:nvCxnSpPr>
        <p:spPr>
          <a:xfrm>
            <a:off x="3523784" y="2732049"/>
            <a:ext cx="654200" cy="0"/>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FC5A4352-0E60-4324-9FA7-7E0D9BA0860D}"/>
              </a:ext>
            </a:extLst>
          </p:cNvPr>
          <p:cNvCxnSpPr>
            <a:cxnSpLocks/>
          </p:cNvCxnSpPr>
          <p:nvPr/>
        </p:nvCxnSpPr>
        <p:spPr>
          <a:xfrm flipV="1">
            <a:off x="3653880" y="1993977"/>
            <a:ext cx="0" cy="410968"/>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7435394-4E33-4A72-A9C5-8D7B7B89708E}"/>
              </a:ext>
            </a:extLst>
          </p:cNvPr>
          <p:cNvSpPr txBox="1"/>
          <p:nvPr/>
        </p:nvSpPr>
        <p:spPr>
          <a:xfrm>
            <a:off x="3423436" y="2445835"/>
            <a:ext cx="1159723" cy="307777"/>
          </a:xfrm>
          <a:prstGeom prst="rect">
            <a:avLst/>
          </a:prstGeom>
          <a:noFill/>
        </p:spPr>
        <p:txBody>
          <a:bodyPr wrap="square" rtlCol="0">
            <a:spAutoFit/>
          </a:bodyPr>
          <a:lstStyle/>
          <a:p>
            <a:r>
              <a:rPr lang="en-US" sz="1400">
                <a:solidFill>
                  <a:srgbClr val="7030A0"/>
                </a:solidFill>
              </a:rPr>
              <a:t>∆Reserves</a:t>
            </a:r>
          </a:p>
        </p:txBody>
      </p:sp>
      <p:sp>
        <p:nvSpPr>
          <p:cNvPr id="18" name="TextBox 17">
            <a:extLst>
              <a:ext uri="{FF2B5EF4-FFF2-40B4-BE49-F238E27FC236}">
                <a16:creationId xmlns:a16="http://schemas.microsoft.com/office/drawing/2014/main" id="{0D37D226-F2A3-46EE-BB88-B6AE16B6539C}"/>
              </a:ext>
            </a:extLst>
          </p:cNvPr>
          <p:cNvSpPr txBox="1"/>
          <p:nvPr/>
        </p:nvSpPr>
        <p:spPr>
          <a:xfrm>
            <a:off x="3631586" y="2048823"/>
            <a:ext cx="1159723" cy="307777"/>
          </a:xfrm>
          <a:prstGeom prst="rect">
            <a:avLst/>
          </a:prstGeom>
          <a:noFill/>
        </p:spPr>
        <p:txBody>
          <a:bodyPr wrap="square" rtlCol="0">
            <a:spAutoFit/>
          </a:bodyPr>
          <a:lstStyle/>
          <a:p>
            <a:r>
              <a:rPr lang="en-US" sz="1400">
                <a:solidFill>
                  <a:srgbClr val="7030A0"/>
                </a:solidFill>
              </a:rPr>
              <a:t>∆Cost</a:t>
            </a:r>
          </a:p>
        </p:txBody>
      </p:sp>
      <p:sp>
        <p:nvSpPr>
          <p:cNvPr id="20" name="TextBox 19">
            <a:extLst>
              <a:ext uri="{FF2B5EF4-FFF2-40B4-BE49-F238E27FC236}">
                <a16:creationId xmlns:a16="http://schemas.microsoft.com/office/drawing/2014/main" id="{50D46F75-3073-4846-A1BB-02D6A5CF73A6}"/>
              </a:ext>
            </a:extLst>
          </p:cNvPr>
          <p:cNvSpPr txBox="1"/>
          <p:nvPr/>
        </p:nvSpPr>
        <p:spPr>
          <a:xfrm>
            <a:off x="7591281" y="4514294"/>
            <a:ext cx="4038778" cy="1754326"/>
          </a:xfrm>
          <a:prstGeom prst="rect">
            <a:avLst/>
          </a:prstGeom>
          <a:noFill/>
        </p:spPr>
        <p:txBody>
          <a:bodyPr wrap="square" rtlCol="0">
            <a:spAutoFit/>
          </a:bodyPr>
          <a:lstStyle/>
          <a:p>
            <a:pPr marL="342900" indent="-342900">
              <a:buAutoNum type="arabicPeriod"/>
            </a:pPr>
            <a:r>
              <a:rPr lang="en-US">
                <a:solidFill>
                  <a:srgbClr val="7030A0"/>
                </a:solidFill>
              </a:rPr>
              <a:t>Quantify total constrained generation</a:t>
            </a:r>
          </a:p>
          <a:p>
            <a:pPr marL="342900" indent="-342900">
              <a:buAutoNum type="arabicPeriod"/>
            </a:pPr>
            <a:r>
              <a:rPr lang="en-US">
                <a:solidFill>
                  <a:srgbClr val="7030A0"/>
                </a:solidFill>
              </a:rPr>
              <a:t>Determine impact on system reserve margin</a:t>
            </a:r>
          </a:p>
          <a:p>
            <a:pPr marL="342900" indent="-342900">
              <a:buAutoNum type="arabicPeriod"/>
            </a:pPr>
            <a:r>
              <a:rPr lang="en-US">
                <a:solidFill>
                  <a:srgbClr val="7030A0"/>
                </a:solidFill>
              </a:rPr>
              <a:t>Use EORM study results to determine change in cost for change in reserves</a:t>
            </a:r>
          </a:p>
          <a:p>
            <a:pPr marL="342900" indent="-342900">
              <a:buAutoNum type="arabicPeriod"/>
            </a:pPr>
            <a:r>
              <a:rPr lang="en-US">
                <a:solidFill>
                  <a:srgbClr val="7030A0"/>
                </a:solidFill>
              </a:rPr>
              <a:t>Allocate to each constraint</a:t>
            </a:r>
          </a:p>
        </p:txBody>
      </p:sp>
    </p:spTree>
    <p:extLst>
      <p:ext uri="{BB962C8B-B14F-4D97-AF65-F5344CB8AC3E}">
        <p14:creationId xmlns:p14="http://schemas.microsoft.com/office/powerpoint/2010/main" val="417887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749424" y="109296"/>
            <a:ext cx="10515600" cy="502622"/>
          </a:xfrm>
        </p:spPr>
        <p:txBody>
          <a:bodyPr>
            <a:normAutofit fontScale="90000"/>
          </a:bodyPr>
          <a:lstStyle/>
          <a:p>
            <a:pPr algn="ctr"/>
            <a:r>
              <a:rPr lang="en-US"/>
              <a:t>Executive Summary</a:t>
            </a:r>
          </a:p>
        </p:txBody>
      </p:sp>
      <p:pic>
        <p:nvPicPr>
          <p:cNvPr id="4" name="Picture 3">
            <a:extLst>
              <a:ext uri="{FF2B5EF4-FFF2-40B4-BE49-F238E27FC236}">
                <a16:creationId xmlns:a16="http://schemas.microsoft.com/office/drawing/2014/main" id="{B88041D6-DF87-4F51-A282-C7C77D95725A}"/>
              </a:ext>
            </a:extLst>
          </p:cNvPr>
          <p:cNvPicPr>
            <a:picLocks noChangeAspect="1"/>
          </p:cNvPicPr>
          <p:nvPr/>
        </p:nvPicPr>
        <p:blipFill>
          <a:blip r:embed="rId2"/>
          <a:stretch>
            <a:fillRect/>
          </a:stretch>
        </p:blipFill>
        <p:spPr>
          <a:xfrm>
            <a:off x="2409974" y="6093295"/>
            <a:ext cx="1325714" cy="655409"/>
          </a:xfrm>
          <a:prstGeom prst="rect">
            <a:avLst/>
          </a:prstGeom>
        </p:spPr>
      </p:pic>
      <p:pic>
        <p:nvPicPr>
          <p:cNvPr id="6" name="Picture 5">
            <a:extLst>
              <a:ext uri="{FF2B5EF4-FFF2-40B4-BE49-F238E27FC236}">
                <a16:creationId xmlns:a16="http://schemas.microsoft.com/office/drawing/2014/main" id="{8A3B0F19-CCA6-4557-A583-F8059BC2E2C9}"/>
              </a:ext>
            </a:extLst>
          </p:cNvPr>
          <p:cNvPicPr>
            <a:picLocks noChangeAspect="1"/>
          </p:cNvPicPr>
          <p:nvPr/>
        </p:nvPicPr>
        <p:blipFill>
          <a:blip r:embed="rId3"/>
          <a:stretch>
            <a:fillRect/>
          </a:stretch>
        </p:blipFill>
        <p:spPr>
          <a:xfrm>
            <a:off x="392014" y="6050776"/>
            <a:ext cx="1893782" cy="638776"/>
          </a:xfrm>
          <a:prstGeom prst="rect">
            <a:avLst/>
          </a:prstGeom>
        </p:spPr>
      </p:pic>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392014" y="830815"/>
            <a:ext cx="11708250" cy="5196369"/>
          </a:xfrm>
        </p:spPr>
        <p:txBody>
          <a:bodyPr vert="horz" lIns="91440" tIns="45720" rIns="91440" bIns="45720" rtlCol="0" anchor="t">
            <a:normAutofit fontScale="92500" lnSpcReduction="20000"/>
          </a:bodyPr>
          <a:lstStyle/>
          <a:p>
            <a:pPr>
              <a:lnSpc>
                <a:spcPct val="125000"/>
              </a:lnSpc>
              <a:spcBef>
                <a:spcPts val="900"/>
              </a:spcBef>
              <a:buClr>
                <a:srgbClr val="001A70">
                  <a:lumMod val="75000"/>
                </a:srgbClr>
              </a:buClr>
              <a:buSzPct val="120000"/>
            </a:pPr>
            <a:r>
              <a:rPr lang="en-US" sz="2400">
                <a:latin typeface="Segoe UI"/>
                <a:cs typeface="Segoe UI"/>
              </a:rPr>
              <a:t>The content in this deck presents additional information in response to comments and feedback received </a:t>
            </a:r>
          </a:p>
          <a:p>
            <a:pPr>
              <a:lnSpc>
                <a:spcPct val="125000"/>
              </a:lnSpc>
              <a:spcBef>
                <a:spcPts val="900"/>
              </a:spcBef>
              <a:buClr>
                <a:srgbClr val="001A70">
                  <a:lumMod val="75000"/>
                </a:srgbClr>
              </a:buClr>
              <a:buSzPct val="120000"/>
            </a:pPr>
            <a:r>
              <a:rPr lang="en-US" sz="2400">
                <a:latin typeface="Segoe UI"/>
                <a:cs typeface="Segoe UI"/>
              </a:rPr>
              <a:t>NPRR 1070 is consistent with PUCT rules which mandate the metric of production cost savings and allow for indirect benefits to be accounted for, but which do not prescribe specific modeling assumptions</a:t>
            </a:r>
          </a:p>
          <a:p>
            <a:pPr>
              <a:lnSpc>
                <a:spcPct val="125000"/>
              </a:lnSpc>
              <a:spcBef>
                <a:spcPts val="900"/>
              </a:spcBef>
              <a:buClr>
                <a:srgbClr val="001A70">
                  <a:lumMod val="75000"/>
                </a:srgbClr>
              </a:buClr>
              <a:buSzPct val="120000"/>
            </a:pPr>
            <a:r>
              <a:rPr lang="en-US" sz="2400">
                <a:latin typeface="Segoe UI"/>
                <a:cs typeface="Segoe UI"/>
              </a:rPr>
              <a:t>Five modeling practices are proposed:</a:t>
            </a:r>
          </a:p>
          <a:p>
            <a:pPr marL="914400" lvl="1" indent="-457200">
              <a:lnSpc>
                <a:spcPct val="125000"/>
              </a:lnSpc>
              <a:spcBef>
                <a:spcPts val="900"/>
              </a:spcBef>
              <a:buClr>
                <a:srgbClr val="001A70">
                  <a:lumMod val="75000"/>
                </a:srgbClr>
              </a:buClr>
              <a:buSzPct val="120000"/>
              <a:buFont typeface="+mj-lt"/>
              <a:buAutoNum type="arabicPeriod"/>
            </a:pPr>
            <a:r>
              <a:rPr lang="en-US" sz="2000">
                <a:latin typeface="Segoe UI"/>
                <a:cs typeface="Segoe UI"/>
              </a:rPr>
              <a:t>Reflect accurate </a:t>
            </a:r>
            <a:r>
              <a:rPr lang="en-US" sz="2000" u="sng">
                <a:latin typeface="Segoe UI"/>
                <a:cs typeface="Segoe UI"/>
              </a:rPr>
              <a:t>bid price </a:t>
            </a:r>
            <a:r>
              <a:rPr lang="en-US" sz="2000">
                <a:latin typeface="Segoe UI"/>
                <a:cs typeface="Segoe UI"/>
              </a:rPr>
              <a:t>for categories of generators which typically bid negative, while </a:t>
            </a:r>
            <a:r>
              <a:rPr lang="en-US" sz="2000" u="sng">
                <a:latin typeface="Segoe UI"/>
                <a:cs typeface="Segoe UI"/>
              </a:rPr>
              <a:t>fuel cost </a:t>
            </a:r>
            <a:r>
              <a:rPr lang="en-US" sz="2000">
                <a:latin typeface="Segoe UI"/>
                <a:cs typeface="Segoe UI"/>
              </a:rPr>
              <a:t>is kept at $0 for renewables</a:t>
            </a:r>
          </a:p>
          <a:p>
            <a:pPr marL="914400" lvl="1" indent="-457200">
              <a:lnSpc>
                <a:spcPct val="125000"/>
              </a:lnSpc>
              <a:spcBef>
                <a:spcPts val="900"/>
              </a:spcBef>
              <a:buClr>
                <a:srgbClr val="001A70">
                  <a:lumMod val="75000"/>
                </a:srgbClr>
              </a:buClr>
              <a:buSzPct val="120000"/>
              <a:buFont typeface="+mj-lt"/>
              <a:buAutoNum type="arabicPeriod"/>
            </a:pPr>
            <a:r>
              <a:rPr lang="en-US" sz="2000">
                <a:latin typeface="Segoe UI"/>
                <a:cs typeface="Segoe UI"/>
              </a:rPr>
              <a:t>Reflect the typical limit derate due to </a:t>
            </a:r>
            <a:r>
              <a:rPr lang="en-US" sz="2000" u="sng">
                <a:latin typeface="Segoe UI"/>
                <a:cs typeface="Segoe UI"/>
              </a:rPr>
              <a:t>transmission outages </a:t>
            </a:r>
            <a:r>
              <a:rPr lang="en-US" sz="2000">
                <a:latin typeface="Segoe UI"/>
                <a:cs typeface="Segoe UI"/>
              </a:rPr>
              <a:t>or model an expected outage case</a:t>
            </a:r>
          </a:p>
          <a:p>
            <a:pPr marL="914400" lvl="1" indent="-457200">
              <a:lnSpc>
                <a:spcPct val="125000"/>
              </a:lnSpc>
              <a:spcBef>
                <a:spcPts val="900"/>
              </a:spcBef>
              <a:buClr>
                <a:srgbClr val="001A70">
                  <a:lumMod val="75000"/>
                </a:srgbClr>
              </a:buClr>
              <a:buSzPct val="120000"/>
              <a:buFont typeface="+mj-lt"/>
              <a:buAutoNum type="arabicPeriod"/>
            </a:pPr>
            <a:r>
              <a:rPr lang="en-US" sz="2000">
                <a:latin typeface="Segoe UI"/>
                <a:cs typeface="Segoe UI"/>
              </a:rPr>
              <a:t>Reflect derates  of limits for </a:t>
            </a:r>
            <a:r>
              <a:rPr lang="en-US" sz="2000" u="sng">
                <a:latin typeface="Segoe UI"/>
                <a:cs typeface="Segoe UI"/>
              </a:rPr>
              <a:t>safety margins</a:t>
            </a:r>
            <a:r>
              <a:rPr lang="en-US" sz="2000">
                <a:latin typeface="Segoe UI"/>
                <a:cs typeface="Segoe UI"/>
              </a:rPr>
              <a:t> as applied by Operations</a:t>
            </a:r>
            <a:endParaRPr lang="en-US" sz="2000" u="sng">
              <a:latin typeface="Segoe UI"/>
              <a:cs typeface="Segoe UI"/>
            </a:endParaRPr>
          </a:p>
          <a:p>
            <a:pPr marL="914400" lvl="1" indent="-457200">
              <a:lnSpc>
                <a:spcPct val="125000"/>
              </a:lnSpc>
              <a:spcBef>
                <a:spcPts val="900"/>
              </a:spcBef>
              <a:buClr>
                <a:srgbClr val="001A70">
                  <a:lumMod val="75000"/>
                </a:srgbClr>
              </a:buClr>
              <a:buSzPct val="120000"/>
              <a:buFont typeface="+mj-lt"/>
              <a:buAutoNum type="arabicPeriod"/>
            </a:pPr>
            <a:r>
              <a:rPr lang="en-US" sz="2000">
                <a:latin typeface="Segoe UI"/>
                <a:cs typeface="Segoe UI"/>
              </a:rPr>
              <a:t>Include the avoided cost of all </a:t>
            </a:r>
            <a:r>
              <a:rPr lang="en-US" sz="2000" u="sng">
                <a:latin typeface="Segoe UI"/>
                <a:cs typeface="Segoe UI"/>
              </a:rPr>
              <a:t>avoided reliability projects</a:t>
            </a:r>
          </a:p>
          <a:p>
            <a:pPr marL="914400" lvl="1" indent="-457200">
              <a:lnSpc>
                <a:spcPct val="125000"/>
              </a:lnSpc>
              <a:spcBef>
                <a:spcPts val="900"/>
              </a:spcBef>
              <a:buClr>
                <a:srgbClr val="001A70">
                  <a:lumMod val="75000"/>
                </a:srgbClr>
              </a:buClr>
              <a:buSzPct val="120000"/>
              <a:buFont typeface="+mj-lt"/>
              <a:buAutoNum type="arabicPeriod"/>
            </a:pPr>
            <a:r>
              <a:rPr lang="en-US" sz="2000">
                <a:latin typeface="Segoe UI"/>
                <a:cs typeface="Segoe UI"/>
              </a:rPr>
              <a:t>Estimate the value of avoiding </a:t>
            </a:r>
            <a:r>
              <a:rPr lang="en-US" sz="2000" u="sng">
                <a:latin typeface="Segoe UI"/>
                <a:cs typeface="Segoe UI"/>
              </a:rPr>
              <a:t>curtailment of generation </a:t>
            </a:r>
            <a:r>
              <a:rPr lang="en-US" sz="2000">
                <a:latin typeface="Segoe UI"/>
                <a:cs typeface="Segoe UI"/>
              </a:rPr>
              <a:t>due to GTCs during load shedding events</a:t>
            </a:r>
          </a:p>
          <a:p>
            <a:pPr>
              <a:lnSpc>
                <a:spcPct val="125000"/>
              </a:lnSpc>
              <a:spcBef>
                <a:spcPts val="900"/>
              </a:spcBef>
              <a:buClr>
                <a:srgbClr val="001A70">
                  <a:lumMod val="75000"/>
                </a:srgbClr>
              </a:buClr>
              <a:buSzPct val="120000"/>
            </a:pPr>
            <a:endParaRPr lang="en-US" sz="240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44687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406B6-3FF7-4FD3-ABE3-76125C3E1B8E}"/>
              </a:ext>
            </a:extLst>
          </p:cNvPr>
          <p:cNvSpPr>
            <a:spLocks noGrp="1"/>
          </p:cNvSpPr>
          <p:nvPr>
            <p:ph type="title"/>
          </p:nvPr>
        </p:nvSpPr>
        <p:spPr>
          <a:xfrm>
            <a:off x="838200" y="182994"/>
            <a:ext cx="10515600" cy="718608"/>
          </a:xfrm>
        </p:spPr>
        <p:txBody>
          <a:bodyPr/>
          <a:lstStyle/>
          <a:p>
            <a:pPr algn="ctr"/>
            <a:r>
              <a:rPr lang="en-US"/>
              <a:t>Relevant Legislative Outcomes</a:t>
            </a:r>
          </a:p>
        </p:txBody>
      </p:sp>
      <p:sp>
        <p:nvSpPr>
          <p:cNvPr id="3" name="Content Placeholder 2">
            <a:extLst>
              <a:ext uri="{FF2B5EF4-FFF2-40B4-BE49-F238E27FC236}">
                <a16:creationId xmlns:a16="http://schemas.microsoft.com/office/drawing/2014/main" id="{597943E0-C5A6-4B5E-9522-A4AB65C2BE48}"/>
              </a:ext>
            </a:extLst>
          </p:cNvPr>
          <p:cNvSpPr>
            <a:spLocks noGrp="1"/>
          </p:cNvSpPr>
          <p:nvPr>
            <p:ph idx="1"/>
          </p:nvPr>
        </p:nvSpPr>
        <p:spPr>
          <a:xfrm>
            <a:off x="838200" y="1120188"/>
            <a:ext cx="10515600" cy="2733719"/>
          </a:xfrm>
        </p:spPr>
        <p:txBody>
          <a:bodyPr>
            <a:normAutofit fontScale="92500" lnSpcReduction="10000"/>
          </a:bodyPr>
          <a:lstStyle/>
          <a:p>
            <a:pPr marL="0" indent="0">
              <a:buNone/>
            </a:pPr>
            <a:r>
              <a:rPr lang="en-US"/>
              <a:t>Moving forward with this NPRR is consistent with new law that encourages transmission development and the reduction of costly congestion</a:t>
            </a:r>
          </a:p>
          <a:p>
            <a:r>
              <a:rPr lang="en-US"/>
              <a:t>SB1281</a:t>
            </a:r>
          </a:p>
          <a:p>
            <a:pPr lvl="1"/>
            <a:r>
              <a:rPr lang="en-US"/>
              <a:t>Calls for biennial grid assessment of grid reliability in severe weather</a:t>
            </a:r>
          </a:p>
          <a:p>
            <a:pPr lvl="1"/>
            <a:r>
              <a:rPr lang="en-US"/>
              <a:t>Adds Consumer Cost Test</a:t>
            </a:r>
          </a:p>
          <a:p>
            <a:r>
              <a:rPr lang="en-US"/>
              <a:t>Legislative Intent of Customer Cost Test in Conference Committee May 25 and May 30:</a:t>
            </a:r>
          </a:p>
          <a:p>
            <a:pPr lvl="1"/>
            <a:endParaRPr lang="en-US"/>
          </a:p>
          <a:p>
            <a:pPr lvl="1"/>
            <a:endParaRPr lang="en-US"/>
          </a:p>
          <a:p>
            <a:pPr lvl="1"/>
            <a:endParaRPr lang="en-US"/>
          </a:p>
          <a:p>
            <a:pPr marL="457200" lvl="1" indent="0">
              <a:buNone/>
            </a:pPr>
            <a:endParaRPr lang="en-US"/>
          </a:p>
          <a:p>
            <a:endParaRPr lang="en-US"/>
          </a:p>
        </p:txBody>
      </p:sp>
      <p:pic>
        <p:nvPicPr>
          <p:cNvPr id="4" name="Picture 3">
            <a:extLst>
              <a:ext uri="{FF2B5EF4-FFF2-40B4-BE49-F238E27FC236}">
                <a16:creationId xmlns:a16="http://schemas.microsoft.com/office/drawing/2014/main" id="{210B26D2-29AB-4816-8C44-A5B7D3DF828E}"/>
              </a:ext>
            </a:extLst>
          </p:cNvPr>
          <p:cNvPicPr>
            <a:picLocks noChangeAspect="1"/>
          </p:cNvPicPr>
          <p:nvPr/>
        </p:nvPicPr>
        <p:blipFill>
          <a:blip r:embed="rId2"/>
          <a:stretch>
            <a:fillRect/>
          </a:stretch>
        </p:blipFill>
        <p:spPr>
          <a:xfrm>
            <a:off x="695325" y="4236618"/>
            <a:ext cx="5400675" cy="2514600"/>
          </a:xfrm>
          <a:prstGeom prst="rect">
            <a:avLst/>
          </a:prstGeom>
        </p:spPr>
      </p:pic>
      <p:pic>
        <p:nvPicPr>
          <p:cNvPr id="6" name="Picture 5">
            <a:extLst>
              <a:ext uri="{FF2B5EF4-FFF2-40B4-BE49-F238E27FC236}">
                <a16:creationId xmlns:a16="http://schemas.microsoft.com/office/drawing/2014/main" id="{7D45329F-4583-441C-B5D7-2D4A243C37C0}"/>
              </a:ext>
            </a:extLst>
          </p:cNvPr>
          <p:cNvPicPr>
            <a:picLocks noChangeAspect="1"/>
          </p:cNvPicPr>
          <p:nvPr/>
        </p:nvPicPr>
        <p:blipFill rotWithShape="1">
          <a:blip r:embed="rId3"/>
          <a:srcRect t="42361"/>
          <a:stretch/>
        </p:blipFill>
        <p:spPr>
          <a:xfrm>
            <a:off x="6372579" y="4718755"/>
            <a:ext cx="5419725" cy="949788"/>
          </a:xfrm>
          <a:prstGeom prst="rect">
            <a:avLst/>
          </a:prstGeom>
        </p:spPr>
      </p:pic>
    </p:spTree>
    <p:extLst>
      <p:ext uri="{BB962C8B-B14F-4D97-AF65-F5344CB8AC3E}">
        <p14:creationId xmlns:p14="http://schemas.microsoft.com/office/powerpoint/2010/main" val="1540183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440267" y="190847"/>
            <a:ext cx="10515600" cy="502622"/>
          </a:xfrm>
        </p:spPr>
        <p:txBody>
          <a:bodyPr>
            <a:normAutofit fontScale="90000"/>
          </a:bodyPr>
          <a:lstStyle/>
          <a:p>
            <a:pPr algn="ctr"/>
            <a:r>
              <a:rPr lang="en-US" b="1"/>
              <a:t>Bid Price</a:t>
            </a:r>
          </a:p>
        </p:txBody>
      </p:sp>
      <p:graphicFrame>
        <p:nvGraphicFramePr>
          <p:cNvPr id="5" name="Table 6">
            <a:extLst>
              <a:ext uri="{FF2B5EF4-FFF2-40B4-BE49-F238E27FC236}">
                <a16:creationId xmlns:a16="http://schemas.microsoft.com/office/drawing/2014/main" id="{BD0693CB-A351-4266-9F75-A426CADF2011}"/>
              </a:ext>
            </a:extLst>
          </p:cNvPr>
          <p:cNvGraphicFramePr>
            <a:graphicFrameLocks noGrp="1"/>
          </p:cNvGraphicFramePr>
          <p:nvPr>
            <p:extLst>
              <p:ext uri="{D42A27DB-BD31-4B8C-83A1-F6EECF244321}">
                <p14:modId xmlns:p14="http://schemas.microsoft.com/office/powerpoint/2010/main" val="65815923"/>
              </p:ext>
            </p:extLst>
          </p:nvPr>
        </p:nvGraphicFramePr>
        <p:xfrm>
          <a:off x="9659952" y="2290813"/>
          <a:ext cx="2375867" cy="2477584"/>
        </p:xfrm>
        <a:graphic>
          <a:graphicData uri="http://schemas.openxmlformats.org/drawingml/2006/table">
            <a:tbl>
              <a:tblPr firstRow="1" bandRow="1">
                <a:tableStyleId>{5C22544A-7EE6-4342-B048-85BDC9FD1C3A}</a:tableStyleId>
              </a:tblPr>
              <a:tblGrid>
                <a:gridCol w="1104569">
                  <a:extLst>
                    <a:ext uri="{9D8B030D-6E8A-4147-A177-3AD203B41FA5}">
                      <a16:colId xmlns:a16="http://schemas.microsoft.com/office/drawing/2014/main" val="70158783"/>
                    </a:ext>
                  </a:extLst>
                </a:gridCol>
                <a:gridCol w="1271298">
                  <a:extLst>
                    <a:ext uri="{9D8B030D-6E8A-4147-A177-3AD203B41FA5}">
                      <a16:colId xmlns:a16="http://schemas.microsoft.com/office/drawing/2014/main" val="3696847693"/>
                    </a:ext>
                  </a:extLst>
                </a:gridCol>
              </a:tblGrid>
              <a:tr h="1017376">
                <a:tc>
                  <a:txBody>
                    <a:bodyPr/>
                    <a:lstStyle/>
                    <a:p>
                      <a:pPr algn="ctr"/>
                      <a:r>
                        <a:rPr lang="en-US" sz="1600"/>
                        <a:t>RTO</a:t>
                      </a:r>
                    </a:p>
                  </a:txBody>
                  <a:tcPr anchor="ctr"/>
                </a:tc>
                <a:tc>
                  <a:txBody>
                    <a:bodyPr/>
                    <a:lstStyle/>
                    <a:p>
                      <a:pPr algn="ctr"/>
                      <a:r>
                        <a:rPr lang="en-US" sz="1600"/>
                        <a:t>Wind PTC Bid Assumption ($/MWh)</a:t>
                      </a:r>
                    </a:p>
                  </a:txBody>
                  <a:tcPr anchor="ctr"/>
                </a:tc>
                <a:extLst>
                  <a:ext uri="{0D108BD9-81ED-4DB2-BD59-A6C34878D82A}">
                    <a16:rowId xmlns:a16="http://schemas.microsoft.com/office/drawing/2014/main" val="2883120622"/>
                  </a:ext>
                </a:extLst>
              </a:tr>
              <a:tr h="352696">
                <a:tc>
                  <a:txBody>
                    <a:bodyPr/>
                    <a:lstStyle/>
                    <a:p>
                      <a:pPr algn="ctr"/>
                      <a:r>
                        <a:rPr lang="en-US" sz="1600"/>
                        <a:t>SPP</a:t>
                      </a:r>
                    </a:p>
                  </a:txBody>
                  <a:tcPr anchor="ctr"/>
                </a:tc>
                <a:tc>
                  <a:txBody>
                    <a:bodyPr/>
                    <a:lstStyle/>
                    <a:p>
                      <a:pPr algn="ctr"/>
                      <a:r>
                        <a:rPr lang="en-US" sz="1600"/>
                        <a:t>-35.00</a:t>
                      </a:r>
                    </a:p>
                  </a:txBody>
                  <a:tcPr anchor="ctr"/>
                </a:tc>
                <a:extLst>
                  <a:ext uri="{0D108BD9-81ED-4DB2-BD59-A6C34878D82A}">
                    <a16:rowId xmlns:a16="http://schemas.microsoft.com/office/drawing/2014/main" val="2820698096"/>
                  </a:ext>
                </a:extLst>
              </a:tr>
              <a:tr h="352696">
                <a:tc>
                  <a:txBody>
                    <a:bodyPr/>
                    <a:lstStyle/>
                    <a:p>
                      <a:pPr algn="ctr"/>
                      <a:r>
                        <a:rPr lang="en-US" sz="1600"/>
                        <a:t>PJM</a:t>
                      </a:r>
                    </a:p>
                  </a:txBody>
                  <a:tcPr anchor="ctr"/>
                </a:tc>
                <a:tc>
                  <a:txBody>
                    <a:bodyPr/>
                    <a:lstStyle/>
                    <a:p>
                      <a:pPr algn="ctr"/>
                      <a:r>
                        <a:rPr lang="en-US" sz="1600"/>
                        <a:t>-20.00</a:t>
                      </a:r>
                    </a:p>
                  </a:txBody>
                  <a:tcPr anchor="ctr"/>
                </a:tc>
                <a:extLst>
                  <a:ext uri="{0D108BD9-81ED-4DB2-BD59-A6C34878D82A}">
                    <a16:rowId xmlns:a16="http://schemas.microsoft.com/office/drawing/2014/main" val="4230935888"/>
                  </a:ext>
                </a:extLst>
              </a:tr>
              <a:tr h="352696">
                <a:tc>
                  <a:txBody>
                    <a:bodyPr/>
                    <a:lstStyle/>
                    <a:p>
                      <a:pPr algn="ctr"/>
                      <a:r>
                        <a:rPr lang="en-US" sz="1600"/>
                        <a:t>MISO</a:t>
                      </a:r>
                    </a:p>
                  </a:txBody>
                  <a:tcPr anchor="ctr"/>
                </a:tc>
                <a:tc>
                  <a:txBody>
                    <a:bodyPr/>
                    <a:lstStyle/>
                    <a:p>
                      <a:pPr algn="ctr"/>
                      <a:r>
                        <a:rPr lang="en-US" sz="1600"/>
                        <a:t>-36.69</a:t>
                      </a:r>
                    </a:p>
                  </a:txBody>
                  <a:tcPr anchor="ctr"/>
                </a:tc>
                <a:extLst>
                  <a:ext uri="{0D108BD9-81ED-4DB2-BD59-A6C34878D82A}">
                    <a16:rowId xmlns:a16="http://schemas.microsoft.com/office/drawing/2014/main" val="1587387245"/>
                  </a:ext>
                </a:extLst>
              </a:tr>
              <a:tr h="352696">
                <a:tc>
                  <a:txBody>
                    <a:bodyPr/>
                    <a:lstStyle/>
                    <a:p>
                      <a:pPr algn="ctr"/>
                      <a:r>
                        <a:rPr lang="en-US" sz="1600"/>
                        <a:t>CAISO</a:t>
                      </a:r>
                    </a:p>
                  </a:txBody>
                  <a:tcPr anchor="ctr"/>
                </a:tc>
                <a:tc>
                  <a:txBody>
                    <a:bodyPr/>
                    <a:lstStyle/>
                    <a:p>
                      <a:pPr algn="ctr"/>
                      <a:r>
                        <a:rPr lang="en-US" sz="1600" i="0" u="none"/>
                        <a:t>-25.00</a:t>
                      </a:r>
                    </a:p>
                  </a:txBody>
                  <a:tcPr anchor="ctr"/>
                </a:tc>
                <a:extLst>
                  <a:ext uri="{0D108BD9-81ED-4DB2-BD59-A6C34878D82A}">
                    <a16:rowId xmlns:a16="http://schemas.microsoft.com/office/drawing/2014/main" val="1733645398"/>
                  </a:ext>
                </a:extLst>
              </a:tr>
            </a:tbl>
          </a:graphicData>
        </a:graphic>
      </p:graphicFrame>
      <p:pic>
        <p:nvPicPr>
          <p:cNvPr id="7" name="Picture 6">
            <a:extLst>
              <a:ext uri="{FF2B5EF4-FFF2-40B4-BE49-F238E27FC236}">
                <a16:creationId xmlns:a16="http://schemas.microsoft.com/office/drawing/2014/main" id="{7BA69BD0-6E6D-4DA2-9A6C-CFAF99A2EA86}"/>
              </a:ext>
            </a:extLst>
          </p:cNvPr>
          <p:cNvPicPr>
            <a:picLocks noChangeAspect="1"/>
          </p:cNvPicPr>
          <p:nvPr/>
        </p:nvPicPr>
        <p:blipFill>
          <a:blip r:embed="rId2"/>
          <a:stretch>
            <a:fillRect/>
          </a:stretch>
        </p:blipFill>
        <p:spPr>
          <a:xfrm>
            <a:off x="10141985" y="5365913"/>
            <a:ext cx="1325714" cy="655409"/>
          </a:xfrm>
          <a:prstGeom prst="rect">
            <a:avLst/>
          </a:prstGeom>
        </p:spPr>
      </p:pic>
      <p:pic>
        <p:nvPicPr>
          <p:cNvPr id="8" name="Picture 7">
            <a:extLst>
              <a:ext uri="{FF2B5EF4-FFF2-40B4-BE49-F238E27FC236}">
                <a16:creationId xmlns:a16="http://schemas.microsoft.com/office/drawing/2014/main" id="{4E53C114-B55C-491A-9738-9D5A399003FC}"/>
              </a:ext>
            </a:extLst>
          </p:cNvPr>
          <p:cNvPicPr>
            <a:picLocks noChangeAspect="1"/>
          </p:cNvPicPr>
          <p:nvPr/>
        </p:nvPicPr>
        <p:blipFill>
          <a:blip r:embed="rId3"/>
          <a:stretch>
            <a:fillRect/>
          </a:stretch>
        </p:blipFill>
        <p:spPr>
          <a:xfrm>
            <a:off x="9857951" y="6028377"/>
            <a:ext cx="1893782" cy="638776"/>
          </a:xfrm>
          <a:prstGeom prst="rect">
            <a:avLst/>
          </a:prstGeom>
        </p:spPr>
      </p:pic>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440267" y="928135"/>
            <a:ext cx="9219685" cy="5531813"/>
          </a:xfrm>
        </p:spPr>
        <p:txBody>
          <a:bodyPr vert="horz" lIns="91440" tIns="45720" rIns="91440" bIns="45720" rtlCol="0" anchor="t">
            <a:noAutofit/>
          </a:bodyPr>
          <a:lstStyle/>
          <a:p>
            <a:pPr>
              <a:lnSpc>
                <a:spcPct val="125000"/>
              </a:lnSpc>
              <a:spcBef>
                <a:spcPts val="900"/>
              </a:spcBef>
              <a:buClr>
                <a:srgbClr val="001A70">
                  <a:lumMod val="75000"/>
                </a:srgbClr>
              </a:buClr>
              <a:buSzPct val="120000"/>
            </a:pPr>
            <a:r>
              <a:rPr lang="en-US" sz="2000" b="1" u="sng">
                <a:latin typeface="Segoe UI"/>
                <a:cs typeface="Segoe UI"/>
              </a:rPr>
              <a:t>General Comment</a:t>
            </a:r>
            <a:r>
              <a:rPr lang="en-US" sz="2000">
                <a:latin typeface="Segoe UI"/>
                <a:cs typeface="Segoe UI"/>
              </a:rPr>
              <a:t>: </a:t>
            </a:r>
          </a:p>
          <a:p>
            <a:pPr lvl="1">
              <a:lnSpc>
                <a:spcPct val="100000"/>
              </a:lnSpc>
              <a:spcBef>
                <a:spcPts val="900"/>
              </a:spcBef>
              <a:buClr>
                <a:srgbClr val="001A70">
                  <a:lumMod val="75000"/>
                </a:srgbClr>
              </a:buClr>
              <a:buSzPct val="120000"/>
            </a:pPr>
            <a:r>
              <a:rPr lang="en-US" sz="1800">
                <a:latin typeface="Segoe UI"/>
                <a:cs typeface="Segoe UI"/>
              </a:rPr>
              <a:t>The discussion is not about the societal impacts and costs of Production Tax Credits (PTC), </a:t>
            </a:r>
            <a:r>
              <a:rPr lang="en-US" sz="1800" b="1" u="sng">
                <a:latin typeface="Segoe UI"/>
                <a:cs typeface="Segoe UI"/>
              </a:rPr>
              <a:t>which is a federal policy decision</a:t>
            </a:r>
          </a:p>
          <a:p>
            <a:pPr lvl="1">
              <a:lnSpc>
                <a:spcPct val="100000"/>
              </a:lnSpc>
              <a:spcBef>
                <a:spcPts val="900"/>
              </a:spcBef>
              <a:buClr>
                <a:srgbClr val="001A70">
                  <a:lumMod val="75000"/>
                </a:srgbClr>
              </a:buClr>
              <a:buSzPct val="120000"/>
            </a:pPr>
            <a:r>
              <a:rPr lang="en-US" sz="1800">
                <a:latin typeface="Segoe UI"/>
                <a:cs typeface="Segoe UI"/>
              </a:rPr>
              <a:t>The ask is that the planning models reflect what is happening in the market: </a:t>
            </a:r>
          </a:p>
          <a:p>
            <a:pPr lvl="2">
              <a:lnSpc>
                <a:spcPct val="100000"/>
              </a:lnSpc>
              <a:spcBef>
                <a:spcPts val="900"/>
              </a:spcBef>
              <a:buClr>
                <a:srgbClr val="001A70">
                  <a:lumMod val="75000"/>
                </a:srgbClr>
              </a:buClr>
              <a:buSzPct val="120000"/>
            </a:pPr>
            <a:r>
              <a:rPr lang="en-US" sz="1800">
                <a:latin typeface="Segoe UI"/>
                <a:cs typeface="Segoe UI"/>
              </a:rPr>
              <a:t>Different bid prices will change the dispatch, flows, and congestion costs.</a:t>
            </a:r>
          </a:p>
          <a:p>
            <a:pPr lvl="2">
              <a:lnSpc>
                <a:spcPct val="100000"/>
              </a:lnSpc>
              <a:spcBef>
                <a:spcPts val="900"/>
              </a:spcBef>
              <a:buClr>
                <a:srgbClr val="001A70">
                  <a:lumMod val="75000"/>
                </a:srgbClr>
              </a:buClr>
              <a:buSzPct val="120000"/>
            </a:pPr>
            <a:r>
              <a:rPr lang="en-US" sz="1800">
                <a:latin typeface="Segoe UI"/>
                <a:cs typeface="Segoe UI"/>
              </a:rPr>
              <a:t>Models need to accurately estimate the production cost change when the transmission topology is changed</a:t>
            </a:r>
          </a:p>
          <a:p>
            <a:pPr lvl="2">
              <a:lnSpc>
                <a:spcPct val="100000"/>
              </a:lnSpc>
              <a:spcBef>
                <a:spcPts val="900"/>
              </a:spcBef>
              <a:buClr>
                <a:srgbClr val="001A70">
                  <a:lumMod val="75000"/>
                </a:srgbClr>
              </a:buClr>
              <a:buSzPct val="120000"/>
            </a:pPr>
            <a:r>
              <a:rPr lang="en-US" sz="1800">
                <a:latin typeface="Segoe UI"/>
                <a:cs typeface="Segoe UI"/>
              </a:rPr>
              <a:t>Such approach is used in other RTOs as well (see table)</a:t>
            </a:r>
          </a:p>
          <a:p>
            <a:pPr>
              <a:lnSpc>
                <a:spcPct val="125000"/>
              </a:lnSpc>
              <a:spcBef>
                <a:spcPts val="900"/>
              </a:spcBef>
              <a:buClr>
                <a:srgbClr val="001A70">
                  <a:lumMod val="75000"/>
                </a:srgbClr>
              </a:buClr>
              <a:buSzPct val="120000"/>
            </a:pPr>
            <a:r>
              <a:rPr lang="en-US" sz="2000" b="1" u="sng">
                <a:latin typeface="Segoe UI"/>
                <a:cs typeface="Segoe UI"/>
              </a:rPr>
              <a:t>Impact</a:t>
            </a:r>
            <a:r>
              <a:rPr lang="en-US" sz="2000">
                <a:latin typeface="Segoe UI"/>
                <a:cs typeface="Segoe UI"/>
              </a:rPr>
              <a:t>: </a:t>
            </a:r>
            <a:r>
              <a:rPr lang="en-US" sz="1800">
                <a:latin typeface="Segoe UI"/>
                <a:cs typeface="Segoe UI"/>
              </a:rPr>
              <a:t>The change in bid prices is not necessarily going to lead to an increase in benefits – some evaluations may have lower benefits with this change – we are seeking better accuracy not more benefit. </a:t>
            </a:r>
          </a:p>
          <a:p>
            <a:pPr>
              <a:lnSpc>
                <a:spcPct val="125000"/>
              </a:lnSpc>
              <a:spcBef>
                <a:spcPts val="900"/>
              </a:spcBef>
              <a:buClr>
                <a:srgbClr val="001354"/>
              </a:buClr>
              <a:buSzPct val="120000"/>
            </a:pPr>
            <a:r>
              <a:rPr lang="en-US" sz="2000" b="1" u="sng">
                <a:latin typeface="Segoe UI"/>
                <a:cs typeface="Segoe UI"/>
              </a:rPr>
              <a:t>Legislative Outcome</a:t>
            </a:r>
            <a:r>
              <a:rPr lang="en-US" sz="1800">
                <a:latin typeface="Segoe UI"/>
                <a:cs typeface="Segoe UI"/>
              </a:rPr>
              <a:t>: SB1281 calls for the addition of a consumer impact test which will evaluate congestion cost, potentially more directly dependent on bid prices.  </a:t>
            </a:r>
          </a:p>
        </p:txBody>
      </p:sp>
      <p:sp>
        <p:nvSpPr>
          <p:cNvPr id="4" name="TextBox 3">
            <a:extLst>
              <a:ext uri="{FF2B5EF4-FFF2-40B4-BE49-F238E27FC236}">
                <a16:creationId xmlns:a16="http://schemas.microsoft.com/office/drawing/2014/main" id="{4F3B94B7-1E31-4BFC-BB6A-E30D3EECFC5F}"/>
              </a:ext>
            </a:extLst>
          </p:cNvPr>
          <p:cNvSpPr txBox="1"/>
          <p:nvPr/>
        </p:nvSpPr>
        <p:spPr>
          <a:xfrm>
            <a:off x="9492136" y="1647338"/>
            <a:ext cx="2454551" cy="523220"/>
          </a:xfrm>
          <a:prstGeom prst="rect">
            <a:avLst/>
          </a:prstGeom>
          <a:noFill/>
        </p:spPr>
        <p:txBody>
          <a:bodyPr wrap="square" rtlCol="0">
            <a:spAutoFit/>
          </a:bodyPr>
          <a:lstStyle/>
          <a:p>
            <a:pPr algn="ctr"/>
            <a:r>
              <a:rPr lang="en-US" sz="1400" b="1"/>
              <a:t>Bid Assumptions in Other RTO Planning Models</a:t>
            </a:r>
          </a:p>
        </p:txBody>
      </p:sp>
    </p:spTree>
    <p:extLst>
      <p:ext uri="{BB962C8B-B14F-4D97-AF65-F5344CB8AC3E}">
        <p14:creationId xmlns:p14="http://schemas.microsoft.com/office/powerpoint/2010/main" val="3605540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510248" y="238532"/>
            <a:ext cx="10515600" cy="502622"/>
          </a:xfrm>
        </p:spPr>
        <p:txBody>
          <a:bodyPr>
            <a:normAutofit fontScale="90000"/>
          </a:bodyPr>
          <a:lstStyle/>
          <a:p>
            <a:pPr algn="ctr"/>
            <a:r>
              <a:rPr lang="en-US" b="1"/>
              <a:t>Bid Price</a:t>
            </a:r>
          </a:p>
        </p:txBody>
      </p:sp>
      <p:pic>
        <p:nvPicPr>
          <p:cNvPr id="7" name="Picture 6">
            <a:extLst>
              <a:ext uri="{FF2B5EF4-FFF2-40B4-BE49-F238E27FC236}">
                <a16:creationId xmlns:a16="http://schemas.microsoft.com/office/drawing/2014/main" id="{7BA69BD0-6E6D-4DA2-9A6C-CFAF99A2EA86}"/>
              </a:ext>
            </a:extLst>
          </p:cNvPr>
          <p:cNvPicPr>
            <a:picLocks noChangeAspect="1"/>
          </p:cNvPicPr>
          <p:nvPr/>
        </p:nvPicPr>
        <p:blipFill>
          <a:blip r:embed="rId2"/>
          <a:stretch>
            <a:fillRect/>
          </a:stretch>
        </p:blipFill>
        <p:spPr>
          <a:xfrm>
            <a:off x="10141985" y="5365913"/>
            <a:ext cx="1325714" cy="655409"/>
          </a:xfrm>
          <a:prstGeom prst="rect">
            <a:avLst/>
          </a:prstGeom>
        </p:spPr>
      </p:pic>
      <p:pic>
        <p:nvPicPr>
          <p:cNvPr id="8" name="Picture 7">
            <a:extLst>
              <a:ext uri="{FF2B5EF4-FFF2-40B4-BE49-F238E27FC236}">
                <a16:creationId xmlns:a16="http://schemas.microsoft.com/office/drawing/2014/main" id="{4E53C114-B55C-491A-9738-9D5A399003FC}"/>
              </a:ext>
            </a:extLst>
          </p:cNvPr>
          <p:cNvPicPr>
            <a:picLocks noChangeAspect="1"/>
          </p:cNvPicPr>
          <p:nvPr/>
        </p:nvPicPr>
        <p:blipFill>
          <a:blip r:embed="rId3"/>
          <a:stretch>
            <a:fillRect/>
          </a:stretch>
        </p:blipFill>
        <p:spPr>
          <a:xfrm>
            <a:off x="9857951" y="6028377"/>
            <a:ext cx="1893782" cy="638776"/>
          </a:xfrm>
          <a:prstGeom prst="rect">
            <a:avLst/>
          </a:prstGeom>
        </p:spPr>
      </p:pic>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324052" y="781025"/>
            <a:ext cx="11597016" cy="5687508"/>
          </a:xfrm>
        </p:spPr>
        <p:txBody>
          <a:bodyPr vert="horz" lIns="91440" tIns="45720" rIns="91440" bIns="45720" rtlCol="0" anchor="t">
            <a:noAutofit/>
          </a:bodyPr>
          <a:lstStyle/>
          <a:p>
            <a:pPr>
              <a:lnSpc>
                <a:spcPct val="125000"/>
              </a:lnSpc>
              <a:spcBef>
                <a:spcPts val="900"/>
              </a:spcBef>
              <a:buClr>
                <a:srgbClr val="001A70">
                  <a:lumMod val="75000"/>
                </a:srgbClr>
              </a:buClr>
              <a:buSzPct val="120000"/>
            </a:pPr>
            <a:r>
              <a:rPr lang="en-US" sz="2400" b="1" u="sng">
                <a:latin typeface="Segoe UI"/>
                <a:cs typeface="Segoe UI"/>
              </a:rPr>
              <a:t>Scope of change</a:t>
            </a:r>
            <a:r>
              <a:rPr lang="en-US" sz="2400" b="1">
                <a:latin typeface="Segoe UI"/>
                <a:cs typeface="Segoe UI"/>
              </a:rPr>
              <a:t>: </a:t>
            </a:r>
          </a:p>
          <a:p>
            <a:pPr lvl="1">
              <a:lnSpc>
                <a:spcPct val="100000"/>
              </a:lnSpc>
              <a:spcBef>
                <a:spcPts val="900"/>
              </a:spcBef>
              <a:buClr>
                <a:srgbClr val="001A70">
                  <a:lumMod val="75000"/>
                </a:srgbClr>
              </a:buClr>
              <a:buSzPct val="120000"/>
            </a:pPr>
            <a:r>
              <a:rPr lang="en-US" sz="2000">
                <a:latin typeface="Segoe UI"/>
                <a:cs typeface="Segoe UI"/>
              </a:rPr>
              <a:t>The language can be made more general by removing the word “wind” in case of future changes to PTC qualification.</a:t>
            </a:r>
          </a:p>
          <a:p>
            <a:pPr lvl="1">
              <a:lnSpc>
                <a:spcPct val="100000"/>
              </a:lnSpc>
              <a:spcBef>
                <a:spcPts val="900"/>
              </a:spcBef>
              <a:buClr>
                <a:srgbClr val="001A70">
                  <a:lumMod val="75000"/>
                </a:srgbClr>
              </a:buClr>
              <a:buSzPct val="120000"/>
            </a:pPr>
            <a:r>
              <a:rPr lang="en-US" sz="2000">
                <a:latin typeface="Segoe UI"/>
                <a:cs typeface="Segoe UI"/>
              </a:rPr>
              <a:t>We do not want to be prescriptive with actual numbers in order to allow flexibility for future legislative changes or changing behavior of market participants.  Current suggestions:</a:t>
            </a:r>
          </a:p>
          <a:p>
            <a:pPr lvl="2">
              <a:lnSpc>
                <a:spcPct val="100000"/>
              </a:lnSpc>
              <a:spcBef>
                <a:spcPts val="900"/>
              </a:spcBef>
              <a:buClr>
                <a:srgbClr val="001A70">
                  <a:lumMod val="75000"/>
                </a:srgbClr>
              </a:buClr>
              <a:buSzPct val="120000"/>
            </a:pPr>
            <a:r>
              <a:rPr lang="en-US">
                <a:latin typeface="Segoe UI"/>
                <a:cs typeface="Segoe UI"/>
              </a:rPr>
              <a:t>Grossed up PTC round number: -$30.00</a:t>
            </a:r>
          </a:p>
          <a:p>
            <a:pPr lvl="2">
              <a:lnSpc>
                <a:spcPct val="100000"/>
              </a:lnSpc>
              <a:spcBef>
                <a:spcPts val="900"/>
              </a:spcBef>
              <a:buClr>
                <a:srgbClr val="001A70">
                  <a:lumMod val="75000"/>
                </a:srgbClr>
              </a:buClr>
              <a:buSzPct val="120000"/>
            </a:pPr>
            <a:r>
              <a:rPr lang="en-US">
                <a:latin typeface="Segoe UI"/>
                <a:cs typeface="Segoe UI"/>
              </a:rPr>
              <a:t>Depending on in-service year, use phase-out percentages: 2022 at 80%, 2023 at 60%, etc.</a:t>
            </a:r>
          </a:p>
          <a:p>
            <a:pPr lvl="2">
              <a:lnSpc>
                <a:spcPct val="100000"/>
              </a:lnSpc>
              <a:spcBef>
                <a:spcPts val="900"/>
              </a:spcBef>
              <a:buClr>
                <a:srgbClr val="001A70">
                  <a:lumMod val="75000"/>
                </a:srgbClr>
              </a:buClr>
              <a:buSzPct val="120000"/>
            </a:pPr>
            <a:r>
              <a:rPr lang="en-US">
                <a:latin typeface="Segoe UI"/>
                <a:cs typeface="Segoe UI"/>
              </a:rPr>
              <a:t>Post PTC impact of RECs: Appropriate to keep it simple and stay with $0, due to small impact and uncertainty.</a:t>
            </a:r>
          </a:p>
          <a:p>
            <a:pPr lvl="2">
              <a:lnSpc>
                <a:spcPct val="100000"/>
              </a:lnSpc>
              <a:spcBef>
                <a:spcPts val="900"/>
              </a:spcBef>
              <a:buClr>
                <a:srgbClr val="001A70">
                  <a:lumMod val="75000"/>
                </a:srgbClr>
              </a:buClr>
              <a:buSzPct val="120000"/>
            </a:pPr>
            <a:r>
              <a:rPr lang="en-US">
                <a:latin typeface="Segoe UI"/>
                <a:cs typeface="Segoe UI"/>
              </a:rPr>
              <a:t>Actual bidding behavior could be evaluated and considered in developing assumptions for individual or groups of project types.</a:t>
            </a:r>
          </a:p>
          <a:p>
            <a:pPr>
              <a:lnSpc>
                <a:spcPct val="100000"/>
              </a:lnSpc>
              <a:spcBef>
                <a:spcPts val="900"/>
              </a:spcBef>
              <a:buClr>
                <a:srgbClr val="001A70">
                  <a:lumMod val="75000"/>
                </a:srgbClr>
              </a:buClr>
              <a:buSzPct val="120000"/>
            </a:pPr>
            <a:r>
              <a:rPr lang="en-US" sz="2400" b="1" u="sng">
                <a:latin typeface="Segoe UI"/>
                <a:cs typeface="Segoe UI"/>
              </a:rPr>
              <a:t>SB1281 impact</a:t>
            </a:r>
            <a:r>
              <a:rPr lang="en-US" sz="2400">
                <a:latin typeface="Segoe UI"/>
                <a:cs typeface="Segoe UI"/>
              </a:rPr>
              <a:t>, either:</a:t>
            </a:r>
          </a:p>
          <a:p>
            <a:pPr lvl="2">
              <a:lnSpc>
                <a:spcPct val="100000"/>
              </a:lnSpc>
              <a:spcBef>
                <a:spcPts val="900"/>
              </a:spcBef>
              <a:buClr>
                <a:srgbClr val="001A70">
                  <a:lumMod val="75000"/>
                </a:srgbClr>
              </a:buClr>
              <a:buSzPct val="120000"/>
            </a:pPr>
            <a:r>
              <a:rPr lang="en-US" i="1">
                <a:latin typeface="Segoe UI"/>
                <a:cs typeface="Segoe UI"/>
              </a:rPr>
              <a:t>Remove and defer to PUCT guidance </a:t>
            </a:r>
            <a:r>
              <a:rPr lang="en-US" u="sng">
                <a:latin typeface="Segoe UI"/>
                <a:cs typeface="Segoe UI"/>
              </a:rPr>
              <a:t>or</a:t>
            </a:r>
            <a:endParaRPr lang="en-US">
              <a:latin typeface="Segoe UI"/>
              <a:cs typeface="Segoe UI"/>
            </a:endParaRPr>
          </a:p>
          <a:p>
            <a:pPr lvl="2">
              <a:lnSpc>
                <a:spcPct val="100000"/>
              </a:lnSpc>
              <a:spcBef>
                <a:spcPts val="900"/>
              </a:spcBef>
              <a:buClr>
                <a:srgbClr val="001A70">
                  <a:lumMod val="75000"/>
                </a:srgbClr>
              </a:buClr>
              <a:buSzPct val="120000"/>
            </a:pPr>
            <a:r>
              <a:rPr lang="en-US" i="1">
                <a:latin typeface="Segoe UI"/>
                <a:cs typeface="Segoe UI"/>
              </a:rPr>
              <a:t>Include so models are appropriate for both measures</a:t>
            </a:r>
          </a:p>
        </p:txBody>
      </p:sp>
    </p:spTree>
    <p:extLst>
      <p:ext uri="{BB962C8B-B14F-4D97-AF65-F5344CB8AC3E}">
        <p14:creationId xmlns:p14="http://schemas.microsoft.com/office/powerpoint/2010/main" val="3631369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562666" y="63833"/>
            <a:ext cx="10515600" cy="502622"/>
          </a:xfrm>
        </p:spPr>
        <p:txBody>
          <a:bodyPr>
            <a:normAutofit fontScale="90000"/>
          </a:bodyPr>
          <a:lstStyle/>
          <a:p>
            <a:pPr algn="ctr"/>
            <a:r>
              <a:rPr lang="en-US" b="1"/>
              <a:t>Outages</a:t>
            </a:r>
          </a:p>
        </p:txBody>
      </p:sp>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356135" y="643859"/>
            <a:ext cx="11451166" cy="4210259"/>
          </a:xfrm>
        </p:spPr>
        <p:txBody>
          <a:bodyPr vert="horz" lIns="91440" tIns="45720" rIns="91440" bIns="45720" rtlCol="0" anchor="t">
            <a:normAutofit/>
          </a:bodyPr>
          <a:lstStyle/>
          <a:p>
            <a:pPr>
              <a:lnSpc>
                <a:spcPct val="125000"/>
              </a:lnSpc>
              <a:spcBef>
                <a:spcPts val="900"/>
              </a:spcBef>
              <a:buClr>
                <a:srgbClr val="001A70">
                  <a:lumMod val="75000"/>
                </a:srgbClr>
              </a:buClr>
              <a:buSzPct val="120000"/>
            </a:pPr>
            <a:r>
              <a:rPr lang="en-US" sz="2000">
                <a:latin typeface="Segoe UI"/>
                <a:cs typeface="Segoe UI"/>
              </a:rPr>
              <a:t>Current approach using sensitivities is labor intensive and disregards that outages are common and expected; however, the outage statistics and experience can inform the proposed approach</a:t>
            </a:r>
          </a:p>
          <a:p>
            <a:pPr>
              <a:lnSpc>
                <a:spcPct val="125000"/>
              </a:lnSpc>
              <a:spcBef>
                <a:spcPts val="900"/>
              </a:spcBef>
              <a:buClr>
                <a:srgbClr val="001A70">
                  <a:lumMod val="75000"/>
                </a:srgbClr>
              </a:buClr>
              <a:buSzPct val="120000"/>
            </a:pPr>
            <a:r>
              <a:rPr lang="en-US" sz="2000">
                <a:latin typeface="Segoe UI"/>
                <a:cs typeface="Segoe UI"/>
              </a:rPr>
              <a:t>Proposed language allows for ERCOT’s discretion on whether to model outages explicitly (affecting limits </a:t>
            </a:r>
            <a:r>
              <a:rPr lang="en-US" sz="2000" u="sng">
                <a:latin typeface="Segoe UI"/>
                <a:cs typeface="Segoe UI"/>
              </a:rPr>
              <a:t>and</a:t>
            </a:r>
            <a:r>
              <a:rPr lang="en-US" sz="2000">
                <a:latin typeface="Segoe UI"/>
                <a:cs typeface="Segoe UI"/>
              </a:rPr>
              <a:t> topology) or to simply derate the limits by an expected amount.   </a:t>
            </a:r>
            <a:endParaRPr lang="en-US" sz="2000">
              <a:latin typeface="Segoe UI" panose="020B0502040204020203" pitchFamily="34" charset="0"/>
              <a:cs typeface="Segoe UI" panose="020B0502040204020203" pitchFamily="34" charset="0"/>
            </a:endParaRPr>
          </a:p>
          <a:p>
            <a:pPr lvl="1">
              <a:lnSpc>
                <a:spcPct val="125000"/>
              </a:lnSpc>
              <a:spcBef>
                <a:spcPts val="900"/>
              </a:spcBef>
              <a:buClr>
                <a:srgbClr val="001A70">
                  <a:lumMod val="75000"/>
                </a:srgbClr>
              </a:buClr>
              <a:buSzPct val="120000"/>
            </a:pPr>
            <a:r>
              <a:rPr lang="en-US" sz="1600">
                <a:latin typeface="Segoe UI"/>
                <a:cs typeface="Segoe UI"/>
              </a:rPr>
              <a:t>We support the simpler approach of derating seasonally by incorporating general expectations of future outage levels for prior outage lines.  </a:t>
            </a:r>
            <a:endParaRPr lang="en-US" sz="1600">
              <a:latin typeface="Segoe UI" panose="020B0502040204020203" pitchFamily="34" charset="0"/>
              <a:cs typeface="Segoe UI" panose="020B0502040204020203" pitchFamily="34" charset="0"/>
            </a:endParaRPr>
          </a:p>
          <a:p>
            <a:pPr>
              <a:lnSpc>
                <a:spcPct val="125000"/>
              </a:lnSpc>
              <a:spcBef>
                <a:spcPts val="900"/>
              </a:spcBef>
              <a:buClr>
                <a:srgbClr val="001A70">
                  <a:lumMod val="75000"/>
                </a:srgbClr>
              </a:buClr>
              <a:buSzPct val="120000"/>
            </a:pPr>
            <a:r>
              <a:rPr lang="en-US" sz="2000">
                <a:latin typeface="Segoe UI"/>
                <a:cs typeface="Segoe UI"/>
              </a:rPr>
              <a:t>The range observed in recent history for a sample of GTCs ranges from 1% to 9%, however there is a short history for some GTCs, while Panhandle GTC derates are inclusive of the more exceptional CREZ repair outages</a:t>
            </a:r>
          </a:p>
        </p:txBody>
      </p:sp>
      <p:graphicFrame>
        <p:nvGraphicFramePr>
          <p:cNvPr id="7" name="Table 6">
            <a:extLst>
              <a:ext uri="{FF2B5EF4-FFF2-40B4-BE49-F238E27FC236}">
                <a16:creationId xmlns:a16="http://schemas.microsoft.com/office/drawing/2014/main" id="{F007D75C-F251-4937-BF89-B3C2E74D18B7}"/>
              </a:ext>
            </a:extLst>
          </p:cNvPr>
          <p:cNvGraphicFramePr>
            <a:graphicFrameLocks noGrp="1"/>
          </p:cNvGraphicFramePr>
          <p:nvPr>
            <p:extLst>
              <p:ext uri="{D42A27DB-BD31-4B8C-83A1-F6EECF244321}">
                <p14:modId xmlns:p14="http://schemas.microsoft.com/office/powerpoint/2010/main" val="2263976566"/>
              </p:ext>
            </p:extLst>
          </p:nvPr>
        </p:nvGraphicFramePr>
        <p:xfrm>
          <a:off x="478757" y="4493726"/>
          <a:ext cx="9513870" cy="2092265"/>
        </p:xfrm>
        <a:graphic>
          <a:graphicData uri="http://schemas.openxmlformats.org/drawingml/2006/table">
            <a:tbl>
              <a:tblPr>
                <a:tableStyleId>{69CF1AB2-1976-4502-BF36-3FF5EA218861}</a:tableStyleId>
              </a:tblPr>
              <a:tblGrid>
                <a:gridCol w="1585645">
                  <a:extLst>
                    <a:ext uri="{9D8B030D-6E8A-4147-A177-3AD203B41FA5}">
                      <a16:colId xmlns:a16="http://schemas.microsoft.com/office/drawing/2014/main" val="1959954132"/>
                    </a:ext>
                  </a:extLst>
                </a:gridCol>
                <a:gridCol w="1585645">
                  <a:extLst>
                    <a:ext uri="{9D8B030D-6E8A-4147-A177-3AD203B41FA5}">
                      <a16:colId xmlns:a16="http://schemas.microsoft.com/office/drawing/2014/main" val="327765536"/>
                    </a:ext>
                  </a:extLst>
                </a:gridCol>
                <a:gridCol w="1585645">
                  <a:extLst>
                    <a:ext uri="{9D8B030D-6E8A-4147-A177-3AD203B41FA5}">
                      <a16:colId xmlns:a16="http://schemas.microsoft.com/office/drawing/2014/main" val="788616851"/>
                    </a:ext>
                  </a:extLst>
                </a:gridCol>
                <a:gridCol w="1585645">
                  <a:extLst>
                    <a:ext uri="{9D8B030D-6E8A-4147-A177-3AD203B41FA5}">
                      <a16:colId xmlns:a16="http://schemas.microsoft.com/office/drawing/2014/main" val="3946348676"/>
                    </a:ext>
                  </a:extLst>
                </a:gridCol>
                <a:gridCol w="1585645">
                  <a:extLst>
                    <a:ext uri="{9D8B030D-6E8A-4147-A177-3AD203B41FA5}">
                      <a16:colId xmlns:a16="http://schemas.microsoft.com/office/drawing/2014/main" val="1833846354"/>
                    </a:ext>
                  </a:extLst>
                </a:gridCol>
                <a:gridCol w="1585645">
                  <a:extLst>
                    <a:ext uri="{9D8B030D-6E8A-4147-A177-3AD203B41FA5}">
                      <a16:colId xmlns:a16="http://schemas.microsoft.com/office/drawing/2014/main" val="2699753183"/>
                    </a:ext>
                  </a:extLst>
                </a:gridCol>
              </a:tblGrid>
              <a:tr h="616525">
                <a:tc>
                  <a:txBody>
                    <a:bodyPr/>
                    <a:lstStyle/>
                    <a:p>
                      <a:pPr algn="ctr" fontAlgn="b"/>
                      <a:r>
                        <a:rPr lang="en-US" sz="1800" b="1" u="none" strike="noStrike">
                          <a:effectLst/>
                        </a:rPr>
                        <a:t>GTC</a:t>
                      </a:r>
                      <a:endParaRPr lang="en-US" sz="1800" b="1" i="0" u="none" strike="noStrike">
                        <a:effectLst/>
                        <a:latin typeface="Arial" panose="020B0604020202020204" pitchFamily="34" charset="0"/>
                      </a:endParaRPr>
                    </a:p>
                  </a:txBody>
                  <a:tcPr marL="6350" marR="6350" marT="6350" marB="0" anchor="ctr"/>
                </a:tc>
                <a:tc>
                  <a:txBody>
                    <a:bodyPr/>
                    <a:lstStyle/>
                    <a:p>
                      <a:pPr algn="ctr" fontAlgn="b"/>
                      <a:r>
                        <a:rPr lang="en-US" sz="1800" b="0" u="none" strike="noStrike">
                          <a:effectLst/>
                        </a:rPr>
                        <a:t>Panhandle Export</a:t>
                      </a:r>
                      <a:endParaRPr lang="en-US" sz="1800" b="0"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b="0" u="none" strike="noStrike">
                          <a:effectLst/>
                        </a:rPr>
                        <a:t>Valley Export</a:t>
                      </a:r>
                      <a:endParaRPr lang="en-US" sz="1800" b="0"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b="0" u="none" strike="noStrike">
                          <a:effectLst/>
                        </a:rPr>
                        <a:t>West Texas Export</a:t>
                      </a:r>
                      <a:endParaRPr lang="en-US" sz="1800" b="0"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b="0" u="none" strike="noStrike">
                          <a:effectLst/>
                        </a:rPr>
                        <a:t>Nelson Sharpe-Rio Hondo</a:t>
                      </a:r>
                      <a:endParaRPr lang="en-US" sz="1800" b="0"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b="0" u="none" strike="noStrike" err="1">
                          <a:effectLst/>
                        </a:rPr>
                        <a:t>Nedin</a:t>
                      </a:r>
                      <a:r>
                        <a:rPr lang="en-US" sz="1800" b="0" u="none" strike="noStrike">
                          <a:effectLst/>
                        </a:rPr>
                        <a:t>-Lobo</a:t>
                      </a:r>
                      <a:endParaRPr lang="en-US" sz="1800" b="0" i="0" u="none" strike="noStrike">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652417626"/>
                  </a:ext>
                </a:extLst>
              </a:tr>
              <a:tr h="628878">
                <a:tc>
                  <a:txBody>
                    <a:bodyPr/>
                    <a:lstStyle/>
                    <a:p>
                      <a:pPr algn="ctr" fontAlgn="b"/>
                      <a:r>
                        <a:rPr lang="en-US" sz="1800" b="1" u="none" strike="noStrike">
                          <a:effectLst/>
                        </a:rPr>
                        <a:t>Impact of Outages on Limit*</a:t>
                      </a:r>
                      <a:endParaRPr lang="en-US" sz="1800" b="1" i="0" u="none" strike="noStrike">
                        <a:effectLst/>
                        <a:latin typeface="Arial" panose="020B0604020202020204" pitchFamily="34" charset="0"/>
                      </a:endParaRPr>
                    </a:p>
                  </a:txBody>
                  <a:tcPr marL="6350" marR="6350" marT="6350" marB="0" anchor="b"/>
                </a:tc>
                <a:tc>
                  <a:txBody>
                    <a:bodyPr/>
                    <a:lstStyle/>
                    <a:p>
                      <a:pPr algn="ctr" fontAlgn="b"/>
                      <a:r>
                        <a:rPr lang="en-US" sz="1800" u="none" strike="noStrike">
                          <a:effectLst/>
                        </a:rPr>
                        <a:t>9%</a:t>
                      </a:r>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u="none" strike="noStrike">
                          <a:effectLst/>
                        </a:rPr>
                        <a:t>1%</a:t>
                      </a:r>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u="none" strike="noStrike">
                          <a:effectLst/>
                        </a:rPr>
                        <a:t>4%</a:t>
                      </a:r>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u="none" strike="noStrike">
                          <a:effectLst/>
                        </a:rPr>
                        <a:t>4%</a:t>
                      </a:r>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a:txBody>
                    <a:bodyPr/>
                    <a:lstStyle/>
                    <a:p>
                      <a:pPr algn="ctr" fontAlgn="b"/>
                      <a:r>
                        <a:rPr lang="en-US" sz="1800" u="none" strike="noStrike">
                          <a:effectLst/>
                        </a:rPr>
                        <a:t>3%</a:t>
                      </a:r>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1876705641"/>
                  </a:ext>
                </a:extLst>
              </a:tr>
              <a:tr h="501204">
                <a:tc gridSpan="6">
                  <a:txBody>
                    <a:bodyPr/>
                    <a:lstStyle/>
                    <a:p>
                      <a:pPr algn="ctr" fontAlgn="b"/>
                      <a:r>
                        <a:rPr lang="en-US" sz="1400" b="0" i="0" u="none" strike="noStrike">
                          <a:effectLst/>
                          <a:latin typeface="Arial" panose="020B0604020202020204" pitchFamily="34" charset="0"/>
                        </a:rPr>
                        <a:t>*Calculated impact from outages as average RT Generic Constraint Limit / maximum RT Generic Constraint Limit, </a:t>
                      </a:r>
                    </a:p>
                    <a:p>
                      <a:pPr algn="ctr" fontAlgn="b"/>
                      <a:r>
                        <a:rPr lang="en-US" sz="1400" b="0" i="0" u="none" strike="noStrike">
                          <a:effectLst/>
                          <a:latin typeface="Arial"/>
                        </a:rPr>
                        <a:t>(used monthly data as available from Jan 2019 to April 2021) </a:t>
                      </a:r>
                      <a:r>
                        <a:rPr lang="en-US" sz="1400" b="0" i="1" u="none" strike="noStrike">
                          <a:effectLst/>
                          <a:latin typeface="Arial"/>
                        </a:rPr>
                        <a:t>– results can be considered conservative because there could have been outages spanning a full month and setting the maximum limit</a:t>
                      </a:r>
                    </a:p>
                  </a:txBody>
                  <a:tcPr marL="6350" marR="6350" marT="6350" marB="0" anchor="ctr"/>
                </a:tc>
                <a:tc hMerge="1">
                  <a:txBody>
                    <a:bodyPr/>
                    <a:lstStyle/>
                    <a:p>
                      <a:pPr algn="ctr" fontAlgn="b"/>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hMerge="1">
                  <a:txBody>
                    <a:bodyPr/>
                    <a:lstStyle/>
                    <a:p>
                      <a:pPr algn="ctr" fontAlgn="b"/>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hMerge="1">
                  <a:txBody>
                    <a:bodyPr/>
                    <a:lstStyle/>
                    <a:p>
                      <a:pPr algn="ctr" fontAlgn="b"/>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hMerge="1">
                  <a:txBody>
                    <a:bodyPr/>
                    <a:lstStyle/>
                    <a:p>
                      <a:pPr algn="ctr" fontAlgn="b"/>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tc hMerge="1">
                  <a:txBody>
                    <a:bodyPr/>
                    <a:lstStyle/>
                    <a:p>
                      <a:pPr algn="ctr" fontAlgn="b"/>
                      <a:endParaRPr lang="en-US" sz="1800" b="1" i="0" u="none" strike="noStrike">
                        <a:effectLst/>
                        <a:latin typeface="Arial" panose="020B0604020202020204" pitchFamily="34" charset="0"/>
                        <a:cs typeface="Arial" panose="020B0604020202020204" pitchFamily="34" charset="0"/>
                      </a:endParaRPr>
                    </a:p>
                  </a:txBody>
                  <a:tcPr marL="6350" marR="6350" marT="6350" marB="0" anchor="ctr"/>
                </a:tc>
                <a:extLst>
                  <a:ext uri="{0D108BD9-81ED-4DB2-BD59-A6C34878D82A}">
                    <a16:rowId xmlns:a16="http://schemas.microsoft.com/office/drawing/2014/main" val="233605799"/>
                  </a:ext>
                </a:extLst>
              </a:tr>
            </a:tbl>
          </a:graphicData>
        </a:graphic>
      </p:graphicFrame>
      <p:pic>
        <p:nvPicPr>
          <p:cNvPr id="8" name="Picture 7">
            <a:extLst>
              <a:ext uri="{FF2B5EF4-FFF2-40B4-BE49-F238E27FC236}">
                <a16:creationId xmlns:a16="http://schemas.microsoft.com/office/drawing/2014/main" id="{88A98D47-D2C3-46B4-94A6-9AB318F3BABB}"/>
              </a:ext>
            </a:extLst>
          </p:cNvPr>
          <p:cNvPicPr>
            <a:picLocks noChangeAspect="1"/>
          </p:cNvPicPr>
          <p:nvPr/>
        </p:nvPicPr>
        <p:blipFill>
          <a:blip r:embed="rId2"/>
          <a:stretch>
            <a:fillRect/>
          </a:stretch>
        </p:blipFill>
        <p:spPr>
          <a:xfrm>
            <a:off x="10131375" y="5077892"/>
            <a:ext cx="1893782" cy="638776"/>
          </a:xfrm>
          <a:prstGeom prst="rect">
            <a:avLst/>
          </a:prstGeom>
        </p:spPr>
      </p:pic>
      <p:pic>
        <p:nvPicPr>
          <p:cNvPr id="9" name="Picture 8">
            <a:extLst>
              <a:ext uri="{FF2B5EF4-FFF2-40B4-BE49-F238E27FC236}">
                <a16:creationId xmlns:a16="http://schemas.microsoft.com/office/drawing/2014/main" id="{4C3265B0-EB66-41C5-8DFF-E006C0C50D72}"/>
              </a:ext>
            </a:extLst>
          </p:cNvPr>
          <p:cNvPicPr>
            <a:picLocks noChangeAspect="1"/>
          </p:cNvPicPr>
          <p:nvPr/>
        </p:nvPicPr>
        <p:blipFill>
          <a:blip r:embed="rId3"/>
          <a:stretch>
            <a:fillRect/>
          </a:stretch>
        </p:blipFill>
        <p:spPr>
          <a:xfrm>
            <a:off x="10221496" y="5794072"/>
            <a:ext cx="1325714" cy="655409"/>
          </a:xfrm>
          <a:prstGeom prst="rect">
            <a:avLst/>
          </a:prstGeom>
        </p:spPr>
      </p:pic>
    </p:spTree>
    <p:extLst>
      <p:ext uri="{BB962C8B-B14F-4D97-AF65-F5344CB8AC3E}">
        <p14:creationId xmlns:p14="http://schemas.microsoft.com/office/powerpoint/2010/main" val="23721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133165" y="570285"/>
            <a:ext cx="11674136" cy="2071315"/>
          </a:xfrm>
        </p:spPr>
        <p:txBody>
          <a:bodyPr vert="horz" lIns="91440" tIns="45720" rIns="91440" bIns="45720" rtlCol="0" anchor="t">
            <a:normAutofit/>
          </a:bodyPr>
          <a:lstStyle/>
          <a:p>
            <a:pPr>
              <a:lnSpc>
                <a:spcPct val="125000"/>
              </a:lnSpc>
              <a:spcBef>
                <a:spcPts val="900"/>
              </a:spcBef>
              <a:buClr>
                <a:srgbClr val="001A70">
                  <a:lumMod val="75000"/>
                </a:srgbClr>
              </a:buClr>
              <a:buSzPct val="120000"/>
            </a:pPr>
            <a:r>
              <a:rPr lang="en-US" sz="2000">
                <a:latin typeface="Segoe UI"/>
                <a:cs typeface="Segoe UI"/>
              </a:rPr>
              <a:t>Example calculation of Base Case Rating</a:t>
            </a:r>
            <a:endParaRPr lang="en-US"/>
          </a:p>
          <a:p>
            <a:pPr>
              <a:lnSpc>
                <a:spcPct val="125000"/>
              </a:lnSpc>
              <a:spcBef>
                <a:spcPts val="900"/>
              </a:spcBef>
              <a:buClr>
                <a:srgbClr val="001354"/>
              </a:buClr>
              <a:buSzPct val="120000"/>
            </a:pPr>
            <a:r>
              <a:rPr lang="en-US" sz="2000">
                <a:latin typeface="Segoe UI"/>
                <a:cs typeface="Segoe UI"/>
              </a:rPr>
              <a:t>Assumptions for illustration:</a:t>
            </a:r>
            <a:endParaRPr lang="en-US">
              <a:latin typeface="Calibri" panose="020F0502020204030204"/>
              <a:cs typeface="Calibri" panose="020F0502020204030204"/>
            </a:endParaRPr>
          </a:p>
          <a:p>
            <a:pPr lvl="1">
              <a:lnSpc>
                <a:spcPct val="125000"/>
              </a:lnSpc>
              <a:spcBef>
                <a:spcPts val="900"/>
              </a:spcBef>
              <a:buClr>
                <a:srgbClr val="001354"/>
              </a:buClr>
              <a:buSzPct val="120000"/>
            </a:pPr>
            <a:r>
              <a:rPr lang="en-US" sz="1600">
                <a:latin typeface="Segoe UI"/>
                <a:cs typeface="Segoe UI"/>
              </a:rPr>
              <a:t>Outages are not overlapping</a:t>
            </a:r>
          </a:p>
          <a:p>
            <a:pPr lvl="1">
              <a:lnSpc>
                <a:spcPct val="125000"/>
              </a:lnSpc>
              <a:spcBef>
                <a:spcPts val="900"/>
              </a:spcBef>
              <a:buClr>
                <a:srgbClr val="001354"/>
              </a:buClr>
              <a:buSzPct val="120000"/>
            </a:pPr>
            <a:r>
              <a:rPr lang="en-US" sz="1600">
                <a:latin typeface="Segoe UI"/>
                <a:cs typeface="Segoe UI"/>
              </a:rPr>
              <a:t>Fall outage rate scaled down slightly to total 100%</a:t>
            </a:r>
          </a:p>
          <a:p>
            <a:pPr lvl="1">
              <a:lnSpc>
                <a:spcPct val="125000"/>
              </a:lnSpc>
              <a:spcBef>
                <a:spcPts val="900"/>
              </a:spcBef>
              <a:buClr>
                <a:srgbClr val="001354"/>
              </a:buClr>
              <a:buSzPct val="120000"/>
            </a:pPr>
            <a:endParaRPr lang="en-US" sz="1600">
              <a:latin typeface="Segoe UI"/>
              <a:cs typeface="Segoe UI"/>
            </a:endParaRPr>
          </a:p>
          <a:p>
            <a:pPr>
              <a:lnSpc>
                <a:spcPct val="125000"/>
              </a:lnSpc>
              <a:spcBef>
                <a:spcPts val="900"/>
              </a:spcBef>
              <a:buClr>
                <a:srgbClr val="001354"/>
              </a:buClr>
              <a:buSzPct val="120000"/>
            </a:pPr>
            <a:endParaRPr lang="en-US">
              <a:cs typeface="Calibri"/>
            </a:endParaRPr>
          </a:p>
          <a:p>
            <a:pPr>
              <a:lnSpc>
                <a:spcPct val="125000"/>
              </a:lnSpc>
              <a:spcBef>
                <a:spcPts val="900"/>
              </a:spcBef>
              <a:buClr>
                <a:srgbClr val="001A70">
                  <a:lumMod val="75000"/>
                </a:srgbClr>
              </a:buClr>
              <a:buSzPct val="120000"/>
            </a:pPr>
            <a:endParaRPr lang="en-US" sz="2000">
              <a:latin typeface="Segoe UI"/>
              <a:cs typeface="Segoe UI"/>
            </a:endParaRPr>
          </a:p>
        </p:txBody>
      </p:sp>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562666" y="63833"/>
            <a:ext cx="10515600" cy="502622"/>
          </a:xfrm>
        </p:spPr>
        <p:txBody>
          <a:bodyPr>
            <a:normAutofit fontScale="90000"/>
          </a:bodyPr>
          <a:lstStyle/>
          <a:p>
            <a:pPr algn="ctr"/>
            <a:r>
              <a:rPr lang="en-US" b="1"/>
              <a:t>Outages</a:t>
            </a:r>
          </a:p>
        </p:txBody>
      </p:sp>
      <p:pic>
        <p:nvPicPr>
          <p:cNvPr id="8" name="Picture 7">
            <a:extLst>
              <a:ext uri="{FF2B5EF4-FFF2-40B4-BE49-F238E27FC236}">
                <a16:creationId xmlns:a16="http://schemas.microsoft.com/office/drawing/2014/main" id="{88A98D47-D2C3-46B4-94A6-9AB318F3BABB}"/>
              </a:ext>
            </a:extLst>
          </p:cNvPr>
          <p:cNvPicPr>
            <a:picLocks noChangeAspect="1"/>
          </p:cNvPicPr>
          <p:nvPr/>
        </p:nvPicPr>
        <p:blipFill>
          <a:blip r:embed="rId2"/>
          <a:stretch>
            <a:fillRect/>
          </a:stretch>
        </p:blipFill>
        <p:spPr>
          <a:xfrm>
            <a:off x="10027940" y="6042970"/>
            <a:ext cx="1893782" cy="638776"/>
          </a:xfrm>
          <a:prstGeom prst="rect">
            <a:avLst/>
          </a:prstGeom>
        </p:spPr>
      </p:pic>
      <p:pic>
        <p:nvPicPr>
          <p:cNvPr id="9" name="Picture 8">
            <a:extLst>
              <a:ext uri="{FF2B5EF4-FFF2-40B4-BE49-F238E27FC236}">
                <a16:creationId xmlns:a16="http://schemas.microsoft.com/office/drawing/2014/main" id="{4C3265B0-EB66-41C5-8DFF-E006C0C50D72}"/>
              </a:ext>
            </a:extLst>
          </p:cNvPr>
          <p:cNvPicPr>
            <a:picLocks noChangeAspect="1"/>
          </p:cNvPicPr>
          <p:nvPr/>
        </p:nvPicPr>
        <p:blipFill>
          <a:blip r:embed="rId3"/>
          <a:stretch>
            <a:fillRect/>
          </a:stretch>
        </p:blipFill>
        <p:spPr>
          <a:xfrm>
            <a:off x="8377754" y="5979714"/>
            <a:ext cx="1325714" cy="655409"/>
          </a:xfrm>
          <a:prstGeom prst="rect">
            <a:avLst/>
          </a:prstGeom>
        </p:spPr>
      </p:pic>
      <p:pic>
        <p:nvPicPr>
          <p:cNvPr id="4" name="Picture 3">
            <a:extLst>
              <a:ext uri="{FF2B5EF4-FFF2-40B4-BE49-F238E27FC236}">
                <a16:creationId xmlns:a16="http://schemas.microsoft.com/office/drawing/2014/main" id="{3E7E79C9-3296-43E4-95B7-E67EA920F33E}"/>
              </a:ext>
            </a:extLst>
          </p:cNvPr>
          <p:cNvPicPr>
            <a:picLocks noChangeAspect="1"/>
          </p:cNvPicPr>
          <p:nvPr/>
        </p:nvPicPr>
        <p:blipFill>
          <a:blip r:embed="rId4"/>
          <a:stretch>
            <a:fillRect/>
          </a:stretch>
        </p:blipFill>
        <p:spPr>
          <a:xfrm>
            <a:off x="5884998" y="569297"/>
            <a:ext cx="6000750" cy="1228725"/>
          </a:xfrm>
          <a:prstGeom prst="rect">
            <a:avLst/>
          </a:prstGeom>
        </p:spPr>
      </p:pic>
      <p:graphicFrame>
        <p:nvGraphicFramePr>
          <p:cNvPr id="6" name="Table 5">
            <a:extLst>
              <a:ext uri="{FF2B5EF4-FFF2-40B4-BE49-F238E27FC236}">
                <a16:creationId xmlns:a16="http://schemas.microsoft.com/office/drawing/2014/main" id="{BC43A038-88CE-4F93-A3A0-7686DB717084}"/>
              </a:ext>
            </a:extLst>
          </p:cNvPr>
          <p:cNvGraphicFramePr>
            <a:graphicFrameLocks noGrp="1"/>
          </p:cNvGraphicFramePr>
          <p:nvPr>
            <p:extLst>
              <p:ext uri="{D42A27DB-BD31-4B8C-83A1-F6EECF244321}">
                <p14:modId xmlns:p14="http://schemas.microsoft.com/office/powerpoint/2010/main" val="2343189278"/>
              </p:ext>
            </p:extLst>
          </p:nvPr>
        </p:nvGraphicFramePr>
        <p:xfrm>
          <a:off x="407668" y="2403231"/>
          <a:ext cx="5477330" cy="4278515"/>
        </p:xfrm>
        <a:graphic>
          <a:graphicData uri="http://schemas.openxmlformats.org/drawingml/2006/table">
            <a:tbl>
              <a:tblPr firstRow="1" bandRow="1">
                <a:tableStyleId>{5C22544A-7EE6-4342-B048-85BDC9FD1C3A}</a:tableStyleId>
              </a:tblPr>
              <a:tblGrid>
                <a:gridCol w="903741">
                  <a:extLst>
                    <a:ext uri="{9D8B030D-6E8A-4147-A177-3AD203B41FA5}">
                      <a16:colId xmlns:a16="http://schemas.microsoft.com/office/drawing/2014/main" val="646422026"/>
                    </a:ext>
                  </a:extLst>
                </a:gridCol>
                <a:gridCol w="688563">
                  <a:extLst>
                    <a:ext uri="{9D8B030D-6E8A-4147-A177-3AD203B41FA5}">
                      <a16:colId xmlns:a16="http://schemas.microsoft.com/office/drawing/2014/main" val="533193157"/>
                    </a:ext>
                  </a:extLst>
                </a:gridCol>
                <a:gridCol w="830384">
                  <a:extLst>
                    <a:ext uri="{9D8B030D-6E8A-4147-A177-3AD203B41FA5}">
                      <a16:colId xmlns:a16="http://schemas.microsoft.com/office/drawing/2014/main" val="336446569"/>
                    </a:ext>
                  </a:extLst>
                </a:gridCol>
                <a:gridCol w="755785">
                  <a:extLst>
                    <a:ext uri="{9D8B030D-6E8A-4147-A177-3AD203B41FA5}">
                      <a16:colId xmlns:a16="http://schemas.microsoft.com/office/drawing/2014/main" val="1025612478"/>
                    </a:ext>
                  </a:extLst>
                </a:gridCol>
                <a:gridCol w="735557">
                  <a:extLst>
                    <a:ext uri="{9D8B030D-6E8A-4147-A177-3AD203B41FA5}">
                      <a16:colId xmlns:a16="http://schemas.microsoft.com/office/drawing/2014/main" val="3593255468"/>
                    </a:ext>
                  </a:extLst>
                </a:gridCol>
                <a:gridCol w="764394">
                  <a:extLst>
                    <a:ext uri="{9D8B030D-6E8A-4147-A177-3AD203B41FA5}">
                      <a16:colId xmlns:a16="http://schemas.microsoft.com/office/drawing/2014/main" val="3029470744"/>
                    </a:ext>
                  </a:extLst>
                </a:gridCol>
                <a:gridCol w="798906">
                  <a:extLst>
                    <a:ext uri="{9D8B030D-6E8A-4147-A177-3AD203B41FA5}">
                      <a16:colId xmlns:a16="http://schemas.microsoft.com/office/drawing/2014/main" val="2637494421"/>
                    </a:ext>
                  </a:extLst>
                </a:gridCol>
              </a:tblGrid>
              <a:tr h="173297">
                <a:tc>
                  <a:txBody>
                    <a:bodyPr/>
                    <a:lstStyle/>
                    <a:p>
                      <a:r>
                        <a:rPr lang="en-US">
                          <a:effectLst/>
                        </a:rPr>
                        <a:t>WESTEX</a:t>
                      </a:r>
                    </a:p>
                  </a:txBody>
                  <a:tcPr marL="0" marR="0" marT="0" marB="0" anchor="ctr"/>
                </a:tc>
                <a:tc>
                  <a:txBody>
                    <a:bodyPr/>
                    <a:lstStyle/>
                    <a:p>
                      <a:endParaRPr lang="en-US">
                        <a:effectLst/>
                      </a:endParaRPr>
                    </a:p>
                  </a:txBody>
                  <a:tcPr marL="0" marR="0" marT="0" marB="0" anchor="ctr"/>
                </a:tc>
                <a:tc gridSpan="2">
                  <a:txBody>
                    <a:bodyPr/>
                    <a:lstStyle/>
                    <a:p>
                      <a:r>
                        <a:rPr lang="en-US">
                          <a:effectLst/>
                        </a:rPr>
                        <a:t>Probability</a:t>
                      </a:r>
                    </a:p>
                  </a:txBody>
                  <a:tcPr marL="0" marR="0" marT="0" marB="0" anchor="ctr"/>
                </a:tc>
                <a:tc hMerge="1">
                  <a:txBody>
                    <a:bodyPr/>
                    <a:lstStyle/>
                    <a:p>
                      <a:endParaRPr lang="en-US"/>
                    </a:p>
                  </a:txBody>
                  <a:tcPr/>
                </a:tc>
                <a:tc>
                  <a:txBody>
                    <a:bodyPr/>
                    <a:lstStyle/>
                    <a:p>
                      <a:endParaRPr lang="en-US">
                        <a:effectLst/>
                      </a:endParaRPr>
                    </a:p>
                  </a:txBody>
                  <a:tcPr marL="0" marR="0" marT="0" marB="0" anchor="ctr"/>
                </a:tc>
                <a:tc>
                  <a:txBody>
                    <a:bodyPr/>
                    <a:lstStyle/>
                    <a:p>
                      <a:endParaRPr lang="en-US">
                        <a:effectLst/>
                      </a:endParaRPr>
                    </a:p>
                  </a:txBody>
                  <a:tcPr marL="0" marR="0" marT="0" marB="0" anchor="ctr"/>
                </a:tc>
                <a:tc>
                  <a:txBody>
                    <a:bodyPr/>
                    <a:lstStyle/>
                    <a:p>
                      <a:endParaRPr lang="en-US">
                        <a:effectLst/>
                      </a:endParaRPr>
                    </a:p>
                  </a:txBody>
                  <a:tcPr marL="0" marR="0" marT="0" marB="0" anchor="ctr"/>
                </a:tc>
                <a:extLst>
                  <a:ext uri="{0D108BD9-81ED-4DB2-BD59-A6C34878D82A}">
                    <a16:rowId xmlns:a16="http://schemas.microsoft.com/office/drawing/2014/main" val="1388708701"/>
                  </a:ext>
                </a:extLst>
              </a:tr>
              <a:tr h="346595">
                <a:tc>
                  <a:txBody>
                    <a:bodyPr/>
                    <a:lstStyle/>
                    <a:p>
                      <a:pPr algn="ctr"/>
                      <a:r>
                        <a:rPr lang="en-US" sz="1200">
                          <a:effectLst/>
                        </a:rPr>
                        <a:t>Prior Outage</a:t>
                      </a:r>
                    </a:p>
                  </a:txBody>
                  <a:tcPr marL="0" marR="0" marT="0" marB="0" anchor="ctr"/>
                </a:tc>
                <a:tc>
                  <a:txBody>
                    <a:bodyPr/>
                    <a:lstStyle/>
                    <a:p>
                      <a:pPr algn="ctr"/>
                      <a:r>
                        <a:rPr lang="en-US" sz="1200"/>
                        <a:t>Rating</a:t>
                      </a:r>
                    </a:p>
                  </a:txBody>
                  <a:tcPr marL="0" marR="0" marT="0" marB="0" anchor="ctr"/>
                </a:tc>
                <a:tc>
                  <a:txBody>
                    <a:bodyPr/>
                    <a:lstStyle/>
                    <a:p>
                      <a:pPr algn="ctr"/>
                      <a:r>
                        <a:rPr lang="en-US" sz="1200"/>
                        <a:t>Fall</a:t>
                      </a:r>
                    </a:p>
                  </a:txBody>
                  <a:tcPr marL="0" marR="0" marT="0" marB="0" anchor="ctr"/>
                </a:tc>
                <a:tc>
                  <a:txBody>
                    <a:bodyPr/>
                    <a:lstStyle/>
                    <a:p>
                      <a:pPr algn="ctr"/>
                      <a:r>
                        <a:rPr lang="en-US" sz="1200"/>
                        <a:t>Spring</a:t>
                      </a:r>
                    </a:p>
                  </a:txBody>
                  <a:tcPr marL="0" marR="0" marT="0" marB="0" anchor="ctr"/>
                </a:tc>
                <a:tc>
                  <a:txBody>
                    <a:bodyPr/>
                    <a:lstStyle/>
                    <a:p>
                      <a:pPr algn="ctr"/>
                      <a:r>
                        <a:rPr lang="en-US" sz="1200"/>
                        <a:t>Summer</a:t>
                      </a:r>
                    </a:p>
                  </a:txBody>
                  <a:tcPr marL="0" marR="0" marT="0" marB="0" anchor="ctr"/>
                </a:tc>
                <a:tc>
                  <a:txBody>
                    <a:bodyPr/>
                    <a:lstStyle/>
                    <a:p>
                      <a:pPr algn="ctr"/>
                      <a:r>
                        <a:rPr lang="en-US" sz="1200"/>
                        <a:t>Winter</a:t>
                      </a:r>
                    </a:p>
                  </a:txBody>
                  <a:tcPr marL="0" marR="0" marT="0" marB="0" anchor="ctr"/>
                </a:tc>
                <a:tc>
                  <a:txBody>
                    <a:bodyPr/>
                    <a:lstStyle/>
                    <a:p>
                      <a:pPr algn="ctr"/>
                      <a:r>
                        <a:rPr lang="en-US" sz="1200"/>
                        <a:t>Annual</a:t>
                      </a:r>
                    </a:p>
                  </a:txBody>
                  <a:tcPr marL="0" marR="0" marT="0" marB="0" anchor="ctr"/>
                </a:tc>
                <a:extLst>
                  <a:ext uri="{0D108BD9-81ED-4DB2-BD59-A6C34878D82A}">
                    <a16:rowId xmlns:a16="http://schemas.microsoft.com/office/drawing/2014/main" val="2544546522"/>
                  </a:ext>
                </a:extLst>
              </a:tr>
              <a:tr h="173297">
                <a:tc>
                  <a:txBody>
                    <a:bodyPr/>
                    <a:lstStyle/>
                    <a:p>
                      <a:r>
                        <a:rPr lang="en-US" sz="1200">
                          <a:effectLst/>
                        </a:rPr>
                        <a:t>None</a:t>
                      </a:r>
                    </a:p>
                  </a:txBody>
                  <a:tcPr marL="0" marR="0" marT="0" marB="0" anchor="ctr"/>
                </a:tc>
                <a:tc>
                  <a:txBody>
                    <a:bodyPr/>
                    <a:lstStyle/>
                    <a:p>
                      <a:pPr algn="r"/>
                      <a:r>
                        <a:rPr lang="en-US" sz="1200"/>
                        <a:t>11.66</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0.000</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0.487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0.829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0.601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0.468</a:t>
                      </a:r>
                    </a:p>
                  </a:txBody>
                  <a:tcPr marL="9525" marR="9525" marT="9525" marB="0" anchor="b"/>
                </a:tc>
                <a:extLst>
                  <a:ext uri="{0D108BD9-81ED-4DB2-BD59-A6C34878D82A}">
                    <a16:rowId xmlns:a16="http://schemas.microsoft.com/office/drawing/2014/main" val="749677726"/>
                  </a:ext>
                </a:extLst>
              </a:tr>
              <a:tr h="173297">
                <a:tc>
                  <a:txBody>
                    <a:bodyPr/>
                    <a:lstStyle/>
                    <a:p>
                      <a:r>
                        <a:rPr lang="en-US" sz="1200">
                          <a:effectLst/>
                        </a:rPr>
                        <a:t>SCKT 1</a:t>
                      </a:r>
                    </a:p>
                  </a:txBody>
                  <a:tcPr marL="0" marR="0" marT="0" marB="0" anchor="ctr"/>
                </a:tc>
                <a:tc>
                  <a:txBody>
                    <a:bodyPr/>
                    <a:lstStyle/>
                    <a:p>
                      <a:pPr algn="r"/>
                      <a:r>
                        <a:rPr lang="en-US" sz="1200"/>
                        <a:t>11.46</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3354184228"/>
                  </a:ext>
                </a:extLst>
              </a:tr>
              <a:tr h="173297">
                <a:tc>
                  <a:txBody>
                    <a:bodyPr/>
                    <a:lstStyle/>
                    <a:p>
                      <a:r>
                        <a:rPr lang="en-US" sz="1200">
                          <a:effectLst/>
                        </a:rPr>
                        <a:t>DCKT 1</a:t>
                      </a:r>
                    </a:p>
                  </a:txBody>
                  <a:tcPr marL="0" marR="0" marT="0" marB="0" anchor="ctr"/>
                </a:tc>
                <a:tc>
                  <a:txBody>
                    <a:bodyPr/>
                    <a:lstStyle/>
                    <a:p>
                      <a:pPr algn="r"/>
                      <a:r>
                        <a:rPr lang="en-US" sz="1200"/>
                        <a:t>11.46</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21658504"/>
                  </a:ext>
                </a:extLst>
              </a:tr>
              <a:tr h="173297">
                <a:tc>
                  <a:txBody>
                    <a:bodyPr/>
                    <a:lstStyle/>
                    <a:p>
                      <a:r>
                        <a:rPr lang="en-US" sz="1200">
                          <a:effectLst/>
                        </a:rPr>
                        <a:t>DCKT 2</a:t>
                      </a:r>
                    </a:p>
                  </a:txBody>
                  <a:tcPr marL="0" marR="0" marT="0" marB="0" anchor="ctr"/>
                </a:tc>
                <a:tc>
                  <a:txBody>
                    <a:bodyPr/>
                    <a:lstStyle/>
                    <a:p>
                      <a:pPr algn="r"/>
                      <a:r>
                        <a:rPr lang="en-US" sz="1200"/>
                        <a:t>11.24</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361392259"/>
                  </a:ext>
                </a:extLst>
              </a:tr>
              <a:tr h="173297">
                <a:tc>
                  <a:txBody>
                    <a:bodyPr/>
                    <a:lstStyle/>
                    <a:p>
                      <a:r>
                        <a:rPr lang="en-US" sz="1200">
                          <a:effectLst/>
                        </a:rPr>
                        <a:t>DCKT 3</a:t>
                      </a:r>
                    </a:p>
                  </a:txBody>
                  <a:tcPr marL="0" marR="0" marT="0" marB="0" anchor="ctr"/>
                </a:tc>
                <a:tc>
                  <a:txBody>
                    <a:bodyPr/>
                    <a:lstStyle/>
                    <a:p>
                      <a:pPr algn="r"/>
                      <a:r>
                        <a:rPr lang="en-US" sz="1200"/>
                        <a:t>11.24</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1790961088"/>
                  </a:ext>
                </a:extLst>
              </a:tr>
              <a:tr h="173297">
                <a:tc>
                  <a:txBody>
                    <a:bodyPr/>
                    <a:lstStyle/>
                    <a:p>
                      <a:r>
                        <a:rPr lang="en-US" sz="1200">
                          <a:effectLst/>
                        </a:rPr>
                        <a:t>SCKT 2</a:t>
                      </a:r>
                    </a:p>
                  </a:txBody>
                  <a:tcPr marL="0" marR="0" marT="0" marB="0" anchor="ctr"/>
                </a:tc>
                <a:tc>
                  <a:txBody>
                    <a:bodyPr/>
                    <a:lstStyle/>
                    <a:p>
                      <a:pPr algn="r"/>
                      <a:r>
                        <a:rPr lang="en-US" sz="1200"/>
                        <a:t>11.24</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1424211617"/>
                  </a:ext>
                </a:extLst>
              </a:tr>
              <a:tr h="173297">
                <a:tc>
                  <a:txBody>
                    <a:bodyPr/>
                    <a:lstStyle/>
                    <a:p>
                      <a:r>
                        <a:rPr lang="en-US" sz="1200">
                          <a:effectLst/>
                        </a:rPr>
                        <a:t>SCKT 3</a:t>
                      </a:r>
                    </a:p>
                  </a:txBody>
                  <a:tcPr marL="0" marR="0" marT="0" marB="0" anchor="ctr"/>
                </a:tc>
                <a:tc>
                  <a:txBody>
                    <a:bodyPr/>
                    <a:lstStyle/>
                    <a:p>
                      <a:pPr algn="r"/>
                      <a:r>
                        <a:rPr lang="en-US" sz="1200"/>
                        <a:t>11.24</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2539871904"/>
                  </a:ext>
                </a:extLst>
              </a:tr>
              <a:tr h="173297">
                <a:tc>
                  <a:txBody>
                    <a:bodyPr/>
                    <a:lstStyle/>
                    <a:p>
                      <a:r>
                        <a:rPr lang="en-US" sz="1200">
                          <a:effectLst/>
                        </a:rPr>
                        <a:t>SCKT 4</a:t>
                      </a:r>
                    </a:p>
                  </a:txBody>
                  <a:tcPr marL="0" marR="0" marT="0" marB="0" anchor="ctr"/>
                </a:tc>
                <a:tc>
                  <a:txBody>
                    <a:bodyPr/>
                    <a:lstStyle/>
                    <a:p>
                      <a:pPr algn="r"/>
                      <a:r>
                        <a:rPr lang="en-US" sz="1200"/>
                        <a:t>11.18</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3166276461"/>
                  </a:ext>
                </a:extLst>
              </a:tr>
              <a:tr h="173297">
                <a:tc>
                  <a:txBody>
                    <a:bodyPr/>
                    <a:lstStyle/>
                    <a:p>
                      <a:r>
                        <a:rPr lang="en-US" sz="1200">
                          <a:effectLst/>
                        </a:rPr>
                        <a:t>SCKT 5</a:t>
                      </a:r>
                    </a:p>
                  </a:txBody>
                  <a:tcPr marL="0" marR="0" marT="0" marB="0" anchor="ctr"/>
                </a:tc>
                <a:tc>
                  <a:txBody>
                    <a:bodyPr/>
                    <a:lstStyle/>
                    <a:p>
                      <a:pPr algn="r"/>
                      <a:r>
                        <a:rPr lang="en-US" sz="1200"/>
                        <a:t>11.18</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3797214089"/>
                  </a:ext>
                </a:extLst>
              </a:tr>
              <a:tr h="173297">
                <a:tc>
                  <a:txBody>
                    <a:bodyPr/>
                    <a:lstStyle/>
                    <a:p>
                      <a:r>
                        <a:rPr lang="en-US" sz="1200">
                          <a:effectLst/>
                        </a:rPr>
                        <a:t>SCKT 6</a:t>
                      </a:r>
                    </a:p>
                  </a:txBody>
                  <a:tcPr marL="0" marR="0" marT="0" marB="0" anchor="ctr"/>
                </a:tc>
                <a:tc>
                  <a:txBody>
                    <a:bodyPr/>
                    <a:lstStyle/>
                    <a:p>
                      <a:pPr algn="r"/>
                      <a:r>
                        <a:rPr lang="en-US" sz="1200"/>
                        <a:t>11.18</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3379946969"/>
                  </a:ext>
                </a:extLst>
              </a:tr>
              <a:tr h="173297">
                <a:tc>
                  <a:txBody>
                    <a:bodyPr/>
                    <a:lstStyle/>
                    <a:p>
                      <a:r>
                        <a:rPr lang="en-US" sz="1200">
                          <a:effectLst/>
                        </a:rPr>
                        <a:t>SCKT 7</a:t>
                      </a:r>
                    </a:p>
                  </a:txBody>
                  <a:tcPr marL="0" marR="0" marT="0" marB="0" anchor="ctr"/>
                </a:tc>
                <a:tc>
                  <a:txBody>
                    <a:bodyPr/>
                    <a:lstStyle/>
                    <a:p>
                      <a:pPr algn="r"/>
                      <a:r>
                        <a:rPr lang="en-US" sz="1200"/>
                        <a:t>11.10</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1377137552"/>
                  </a:ext>
                </a:extLst>
              </a:tr>
              <a:tr h="173297">
                <a:tc>
                  <a:txBody>
                    <a:bodyPr/>
                    <a:lstStyle/>
                    <a:p>
                      <a:r>
                        <a:rPr lang="en-US" sz="1200">
                          <a:effectLst/>
                        </a:rPr>
                        <a:t>SCKT 8</a:t>
                      </a:r>
                    </a:p>
                  </a:txBody>
                  <a:tcPr marL="0" marR="0" marT="0" marB="0" anchor="ctr"/>
                </a:tc>
                <a:tc>
                  <a:txBody>
                    <a:bodyPr/>
                    <a:lstStyle/>
                    <a:p>
                      <a:pPr algn="r"/>
                      <a:r>
                        <a:rPr lang="en-US" sz="1200"/>
                        <a:t>11.10</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2205848181"/>
                  </a:ext>
                </a:extLst>
              </a:tr>
              <a:tr h="173297">
                <a:tc>
                  <a:txBody>
                    <a:bodyPr/>
                    <a:lstStyle/>
                    <a:p>
                      <a:r>
                        <a:rPr lang="en-US" sz="1200">
                          <a:effectLst/>
                        </a:rPr>
                        <a:t>SCKT 9</a:t>
                      </a:r>
                    </a:p>
                  </a:txBody>
                  <a:tcPr marL="0" marR="0" marT="0" marB="0" anchor="ctr"/>
                </a:tc>
                <a:tc>
                  <a:txBody>
                    <a:bodyPr/>
                    <a:lstStyle/>
                    <a:p>
                      <a:pPr algn="r"/>
                      <a:r>
                        <a:rPr lang="en-US" sz="1200"/>
                        <a:t>11.10</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2338317005"/>
                  </a:ext>
                </a:extLst>
              </a:tr>
              <a:tr h="173297">
                <a:tc>
                  <a:txBody>
                    <a:bodyPr/>
                    <a:lstStyle/>
                    <a:p>
                      <a:r>
                        <a:rPr lang="en-US" sz="1200">
                          <a:effectLst/>
                        </a:rPr>
                        <a:t>SCKT 10</a:t>
                      </a:r>
                    </a:p>
                  </a:txBody>
                  <a:tcPr marL="0" marR="0" marT="0" marB="0" anchor="ctr"/>
                </a:tc>
                <a:tc>
                  <a:txBody>
                    <a:bodyPr/>
                    <a:lstStyle/>
                    <a:p>
                      <a:pPr algn="r"/>
                      <a:r>
                        <a:rPr lang="en-US" sz="1200"/>
                        <a:t>11.10</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1668365025"/>
                  </a:ext>
                </a:extLst>
              </a:tr>
              <a:tr h="173297">
                <a:tc>
                  <a:txBody>
                    <a:bodyPr/>
                    <a:lstStyle/>
                    <a:p>
                      <a:r>
                        <a:rPr lang="en-US" sz="1200">
                          <a:effectLst/>
                        </a:rPr>
                        <a:t>DCKT 4</a:t>
                      </a:r>
                    </a:p>
                  </a:txBody>
                  <a:tcPr marL="0" marR="0" marT="0" marB="0" anchor="ctr"/>
                </a:tc>
                <a:tc>
                  <a:txBody>
                    <a:bodyPr/>
                    <a:lstStyle/>
                    <a:p>
                      <a:pPr algn="r"/>
                      <a:r>
                        <a:rPr lang="en-US" sz="1200"/>
                        <a:t>10.84</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293679507"/>
                  </a:ext>
                </a:extLst>
              </a:tr>
              <a:tr h="173297">
                <a:tc>
                  <a:txBody>
                    <a:bodyPr/>
                    <a:lstStyle/>
                    <a:p>
                      <a:r>
                        <a:rPr lang="en-US" sz="1200">
                          <a:effectLst/>
                        </a:rPr>
                        <a:t>DCKT 5</a:t>
                      </a:r>
                    </a:p>
                  </a:txBody>
                  <a:tcPr marL="0" marR="0" marT="0" marB="0" anchor="ctr"/>
                </a:tc>
                <a:tc>
                  <a:txBody>
                    <a:bodyPr/>
                    <a:lstStyle/>
                    <a:p>
                      <a:pPr algn="r"/>
                      <a:r>
                        <a:rPr lang="en-US" sz="1200"/>
                        <a:t>10.62</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733494767"/>
                  </a:ext>
                </a:extLst>
              </a:tr>
              <a:tr h="173297">
                <a:tc>
                  <a:txBody>
                    <a:bodyPr/>
                    <a:lstStyle/>
                    <a:p>
                      <a:r>
                        <a:rPr lang="en-US" sz="1200">
                          <a:effectLst/>
                        </a:rPr>
                        <a:t>DCKT 6</a:t>
                      </a:r>
                    </a:p>
                  </a:txBody>
                  <a:tcPr marL="0" marR="0" marT="0" marB="0" anchor="ctr"/>
                </a:tc>
                <a:tc>
                  <a:txBody>
                    <a:bodyPr/>
                    <a:lstStyle/>
                    <a:p>
                      <a:pPr algn="r"/>
                      <a:r>
                        <a:rPr lang="en-US" sz="1200"/>
                        <a:t>10.54</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2375313786"/>
                  </a:ext>
                </a:extLst>
              </a:tr>
              <a:tr h="173297">
                <a:tc>
                  <a:txBody>
                    <a:bodyPr/>
                    <a:lstStyle/>
                    <a:p>
                      <a:r>
                        <a:rPr lang="en-US" sz="1200">
                          <a:effectLst/>
                        </a:rPr>
                        <a:t>DCKT 7</a:t>
                      </a:r>
                    </a:p>
                  </a:txBody>
                  <a:tcPr marL="0" marR="0" marT="0" marB="0" anchor="ctr"/>
                </a:tc>
                <a:tc>
                  <a:txBody>
                    <a:bodyPr/>
                    <a:lstStyle/>
                    <a:p>
                      <a:pPr algn="r"/>
                      <a:r>
                        <a:rPr lang="en-US" sz="1200"/>
                        <a:t>10.45</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1406464226"/>
                  </a:ext>
                </a:extLst>
              </a:tr>
              <a:tr h="173297">
                <a:tc>
                  <a:txBody>
                    <a:bodyPr/>
                    <a:lstStyle/>
                    <a:p>
                      <a:r>
                        <a:rPr lang="en-US" sz="1200">
                          <a:effectLst/>
                        </a:rPr>
                        <a:t>DCKT 8</a:t>
                      </a:r>
                    </a:p>
                  </a:txBody>
                  <a:tcPr marL="0" marR="0" marT="0" marB="0" anchor="ctr"/>
                </a:tc>
                <a:tc>
                  <a:txBody>
                    <a:bodyPr/>
                    <a:lstStyle/>
                    <a:p>
                      <a:pPr algn="r"/>
                      <a:r>
                        <a:rPr lang="en-US" sz="1200"/>
                        <a:t>10.33</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1669042384"/>
                  </a:ext>
                </a:extLst>
              </a:tr>
              <a:tr h="173297">
                <a:tc>
                  <a:txBody>
                    <a:bodyPr/>
                    <a:lstStyle/>
                    <a:p>
                      <a:r>
                        <a:rPr lang="en-US" sz="1200">
                          <a:effectLst/>
                        </a:rPr>
                        <a:t>DCKT 9</a:t>
                      </a:r>
                    </a:p>
                  </a:txBody>
                  <a:tcPr marL="0" marR="0" marT="0" marB="0" anchor="ctr"/>
                </a:tc>
                <a:tc>
                  <a:txBody>
                    <a:bodyPr/>
                    <a:lstStyle/>
                    <a:p>
                      <a:pPr algn="r"/>
                      <a:r>
                        <a:rPr lang="en-US" sz="1200"/>
                        <a:t>10.00</a:t>
                      </a:r>
                    </a:p>
                  </a:txBody>
                  <a:tcPr marL="0" marR="0" marT="0" marB="0" anchor="ctr"/>
                </a:tc>
                <a:tc>
                  <a:txBody>
                    <a:bodyPr/>
                    <a:lstStyle/>
                    <a:p>
                      <a:pPr algn="r" fontAlgn="b"/>
                      <a:r>
                        <a:rPr lang="en-US" sz="1100" b="0" i="0" u="none" strike="noStrike">
                          <a:solidFill>
                            <a:srgbClr val="000000"/>
                          </a:solidFill>
                          <a:effectLst/>
                          <a:latin typeface="Segoe UI" panose="020B0502040204020203" pitchFamily="34" charset="0"/>
                        </a:rPr>
                        <a:t>0.053</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0.027</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0.009</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0.021</a:t>
                      </a:r>
                    </a:p>
                  </a:txBody>
                  <a:tcPr marL="9525" marR="9525" marT="9525" marB="0" anchor="b"/>
                </a:tc>
                <a:tc>
                  <a:txBody>
                    <a:bodyPr/>
                    <a:lstStyle/>
                    <a:p>
                      <a:pPr algn="r" fontAlgn="b"/>
                      <a:r>
                        <a:rPr lang="en-US" sz="1100" b="0" i="0" u="none" strike="noStrike">
                          <a:solidFill>
                            <a:srgbClr val="000000"/>
                          </a:solidFill>
                          <a:effectLst/>
                          <a:latin typeface="Segoe UI" panose="020B0502040204020203" pitchFamily="34" charset="0"/>
                        </a:rPr>
                        <a:t>0.028</a:t>
                      </a:r>
                    </a:p>
                  </a:txBody>
                  <a:tcPr marL="9525" marR="9525" marT="9525" marB="0" anchor="b"/>
                </a:tc>
                <a:extLst>
                  <a:ext uri="{0D108BD9-81ED-4DB2-BD59-A6C34878D82A}">
                    <a16:rowId xmlns:a16="http://schemas.microsoft.com/office/drawing/2014/main" val="3355778252"/>
                  </a:ext>
                </a:extLst>
              </a:tr>
            </a:tbl>
          </a:graphicData>
        </a:graphic>
      </p:graphicFrame>
      <p:graphicFrame>
        <p:nvGraphicFramePr>
          <p:cNvPr id="10" name="Table 9">
            <a:extLst>
              <a:ext uri="{FF2B5EF4-FFF2-40B4-BE49-F238E27FC236}">
                <a16:creationId xmlns:a16="http://schemas.microsoft.com/office/drawing/2014/main" id="{1F97085B-E375-469D-BBE0-353FF7A2B1C0}"/>
              </a:ext>
            </a:extLst>
          </p:cNvPr>
          <p:cNvGraphicFramePr>
            <a:graphicFrameLocks noGrp="1"/>
          </p:cNvGraphicFramePr>
          <p:nvPr>
            <p:extLst>
              <p:ext uri="{D42A27DB-BD31-4B8C-83A1-F6EECF244321}">
                <p14:modId xmlns:p14="http://schemas.microsoft.com/office/powerpoint/2010/main" val="2259242649"/>
              </p:ext>
            </p:extLst>
          </p:nvPr>
        </p:nvGraphicFramePr>
        <p:xfrm>
          <a:off x="6062800" y="2199649"/>
          <a:ext cx="5762222" cy="1371600"/>
        </p:xfrm>
        <a:graphic>
          <a:graphicData uri="http://schemas.openxmlformats.org/drawingml/2006/table">
            <a:tbl>
              <a:tblPr firstRow="1" bandRow="1">
                <a:tableStyleId>{5C22544A-7EE6-4342-B048-85BDC9FD1C3A}</a:tableStyleId>
              </a:tblPr>
              <a:tblGrid>
                <a:gridCol w="1483078">
                  <a:extLst>
                    <a:ext uri="{9D8B030D-6E8A-4147-A177-3AD203B41FA5}">
                      <a16:colId xmlns:a16="http://schemas.microsoft.com/office/drawing/2014/main" val="4078465837"/>
                    </a:ext>
                  </a:extLst>
                </a:gridCol>
                <a:gridCol w="763212">
                  <a:extLst>
                    <a:ext uri="{9D8B030D-6E8A-4147-A177-3AD203B41FA5}">
                      <a16:colId xmlns:a16="http://schemas.microsoft.com/office/drawing/2014/main" val="12438363"/>
                    </a:ext>
                  </a:extLst>
                </a:gridCol>
                <a:gridCol w="878983">
                  <a:extLst>
                    <a:ext uri="{9D8B030D-6E8A-4147-A177-3AD203B41FA5}">
                      <a16:colId xmlns:a16="http://schemas.microsoft.com/office/drawing/2014/main" val="3714136039"/>
                    </a:ext>
                  </a:extLst>
                </a:gridCol>
                <a:gridCol w="878983">
                  <a:extLst>
                    <a:ext uri="{9D8B030D-6E8A-4147-A177-3AD203B41FA5}">
                      <a16:colId xmlns:a16="http://schemas.microsoft.com/office/drawing/2014/main" val="2853265921"/>
                    </a:ext>
                  </a:extLst>
                </a:gridCol>
                <a:gridCol w="878983">
                  <a:extLst>
                    <a:ext uri="{9D8B030D-6E8A-4147-A177-3AD203B41FA5}">
                      <a16:colId xmlns:a16="http://schemas.microsoft.com/office/drawing/2014/main" val="147565630"/>
                    </a:ext>
                  </a:extLst>
                </a:gridCol>
                <a:gridCol w="878983">
                  <a:extLst>
                    <a:ext uri="{9D8B030D-6E8A-4147-A177-3AD203B41FA5}">
                      <a16:colId xmlns:a16="http://schemas.microsoft.com/office/drawing/2014/main" val="1658149170"/>
                    </a:ext>
                  </a:extLst>
                </a:gridCol>
              </a:tblGrid>
              <a:tr h="209550">
                <a:tc>
                  <a:txBody>
                    <a:bodyPr/>
                    <a:lstStyle/>
                    <a:p>
                      <a:endParaRPr lang="en-US">
                        <a:effectLst/>
                      </a:endParaRPr>
                    </a:p>
                  </a:txBody>
                  <a:tcPr marL="0" marR="0" marT="0" marB="0" anchor="ctr"/>
                </a:tc>
                <a:tc>
                  <a:txBody>
                    <a:bodyPr/>
                    <a:lstStyle/>
                    <a:p>
                      <a:r>
                        <a:rPr lang="en-US">
                          <a:effectLst/>
                        </a:rPr>
                        <a:t>Fall</a:t>
                      </a:r>
                    </a:p>
                  </a:txBody>
                  <a:tcPr marL="0" marR="0" marT="0" marB="0" anchor="ctr"/>
                </a:tc>
                <a:tc>
                  <a:txBody>
                    <a:bodyPr/>
                    <a:lstStyle/>
                    <a:p>
                      <a:r>
                        <a:rPr lang="en-US">
                          <a:effectLst/>
                        </a:rPr>
                        <a:t>Spring</a:t>
                      </a:r>
                    </a:p>
                  </a:txBody>
                  <a:tcPr marL="0" marR="0" marT="0" marB="0" anchor="ctr"/>
                </a:tc>
                <a:tc>
                  <a:txBody>
                    <a:bodyPr/>
                    <a:lstStyle/>
                    <a:p>
                      <a:r>
                        <a:rPr lang="en-US">
                          <a:effectLst/>
                        </a:rPr>
                        <a:t>Summer</a:t>
                      </a:r>
                    </a:p>
                  </a:txBody>
                  <a:tcPr marL="0" marR="0" marT="0" marB="0" anchor="ctr"/>
                </a:tc>
                <a:tc>
                  <a:txBody>
                    <a:bodyPr/>
                    <a:lstStyle/>
                    <a:p>
                      <a:r>
                        <a:rPr lang="en-US">
                          <a:effectLst/>
                        </a:rPr>
                        <a:t>Winter</a:t>
                      </a:r>
                    </a:p>
                  </a:txBody>
                  <a:tcPr marL="0" marR="0" marT="0" marB="0" anchor="ctr"/>
                </a:tc>
                <a:tc>
                  <a:txBody>
                    <a:bodyPr/>
                    <a:lstStyle/>
                    <a:p>
                      <a:r>
                        <a:rPr lang="en-US">
                          <a:effectLst/>
                        </a:rPr>
                        <a:t>Annual</a:t>
                      </a:r>
                    </a:p>
                  </a:txBody>
                  <a:tcPr marL="0" marR="0" marT="0" marB="0" anchor="ctr"/>
                </a:tc>
                <a:extLst>
                  <a:ext uri="{0D108BD9-81ED-4DB2-BD59-A6C34878D82A}">
                    <a16:rowId xmlns:a16="http://schemas.microsoft.com/office/drawing/2014/main" val="2402404236"/>
                  </a:ext>
                </a:extLst>
              </a:tr>
              <a:tr h="209550">
                <a:tc>
                  <a:txBody>
                    <a:bodyPr/>
                    <a:lstStyle/>
                    <a:p>
                      <a:r>
                        <a:rPr lang="en-US">
                          <a:effectLst/>
                        </a:rPr>
                        <a:t>345 kV</a:t>
                      </a:r>
                    </a:p>
                  </a:txBody>
                  <a:tcPr marL="0" marR="0" marT="0" marB="0" anchor="ctr"/>
                </a:tc>
                <a:tc>
                  <a:txBody>
                    <a:bodyPr/>
                    <a:lstStyle/>
                    <a:p>
                      <a:pPr algn="r"/>
                      <a:r>
                        <a:rPr lang="en-US"/>
                        <a:t>0.059</a:t>
                      </a:r>
                    </a:p>
                  </a:txBody>
                  <a:tcPr marL="0" marR="0" marT="0" marB="0" anchor="ctr"/>
                </a:tc>
                <a:tc>
                  <a:txBody>
                    <a:bodyPr/>
                    <a:lstStyle/>
                    <a:p>
                      <a:pPr algn="r"/>
                      <a:r>
                        <a:rPr lang="en-US"/>
                        <a:t>0.027</a:t>
                      </a:r>
                    </a:p>
                  </a:txBody>
                  <a:tcPr marL="0" marR="0" marT="0" marB="0" anchor="ctr"/>
                </a:tc>
                <a:tc>
                  <a:txBody>
                    <a:bodyPr/>
                    <a:lstStyle/>
                    <a:p>
                      <a:pPr algn="r"/>
                      <a:r>
                        <a:rPr lang="en-US"/>
                        <a:t>0.009</a:t>
                      </a:r>
                    </a:p>
                  </a:txBody>
                  <a:tcPr marL="0" marR="0" marT="0" marB="0" anchor="ctr"/>
                </a:tc>
                <a:tc>
                  <a:txBody>
                    <a:bodyPr/>
                    <a:lstStyle/>
                    <a:p>
                      <a:pPr algn="r"/>
                      <a:r>
                        <a:rPr lang="en-US"/>
                        <a:t>0.021</a:t>
                      </a:r>
                    </a:p>
                  </a:txBody>
                  <a:tcPr marL="0" marR="0" marT="0" marB="0" anchor="ctr"/>
                </a:tc>
                <a:tc>
                  <a:txBody>
                    <a:bodyPr/>
                    <a:lstStyle/>
                    <a:p>
                      <a:pPr algn="r"/>
                      <a:r>
                        <a:rPr lang="en-US"/>
                        <a:t>0.028</a:t>
                      </a:r>
                    </a:p>
                  </a:txBody>
                  <a:tcPr marL="0" marR="0" marT="0" marB="0" anchor="ctr"/>
                </a:tc>
                <a:extLst>
                  <a:ext uri="{0D108BD9-81ED-4DB2-BD59-A6C34878D82A}">
                    <a16:rowId xmlns:a16="http://schemas.microsoft.com/office/drawing/2014/main" val="321940948"/>
                  </a:ext>
                </a:extLst>
              </a:tr>
              <a:tr h="209550">
                <a:tc>
                  <a:txBody>
                    <a:bodyPr/>
                    <a:lstStyle/>
                    <a:p>
                      <a:r>
                        <a:rPr lang="en-US">
                          <a:effectLst/>
                        </a:rPr>
                        <a:t>Probabilistic Rating</a:t>
                      </a:r>
                    </a:p>
                  </a:txBody>
                  <a:tcPr marL="0" marR="0" marT="0" marB="0" anchor="ctr"/>
                </a:tc>
                <a:tc>
                  <a:txBody>
                    <a:bodyPr/>
                    <a:lstStyle/>
                    <a:p>
                      <a:pPr algn="r" fontAlgn="b"/>
                      <a:r>
                        <a:rPr lang="en-US" sz="1600" b="0" i="0" u="none" strike="noStrike">
                          <a:solidFill>
                            <a:srgbClr val="000000"/>
                          </a:solidFill>
                          <a:effectLst/>
                          <a:latin typeface="Segoe UI" panose="020B0502040204020203" pitchFamily="34" charset="0"/>
                        </a:rPr>
                        <a:t>10.98</a:t>
                      </a:r>
                    </a:p>
                  </a:txBody>
                  <a:tcPr marL="9525" marR="9525" marT="9525" marB="0" anchor="ctr"/>
                </a:tc>
                <a:tc>
                  <a:txBody>
                    <a:bodyPr/>
                    <a:lstStyle/>
                    <a:p>
                      <a:pPr algn="r" fontAlgn="b"/>
                      <a:r>
                        <a:rPr lang="en-US" sz="1600" b="0" i="0" u="none" strike="noStrike">
                          <a:solidFill>
                            <a:srgbClr val="000000"/>
                          </a:solidFill>
                          <a:effectLst/>
                          <a:latin typeface="Segoe UI" panose="020B0502040204020203" pitchFamily="34" charset="0"/>
                        </a:rPr>
                        <a:t>11.31</a:t>
                      </a:r>
                    </a:p>
                  </a:txBody>
                  <a:tcPr marL="9525" marR="9525" marT="9525" marB="0" anchor="ctr"/>
                </a:tc>
                <a:tc>
                  <a:txBody>
                    <a:bodyPr/>
                    <a:lstStyle/>
                    <a:p>
                      <a:pPr algn="r" fontAlgn="b"/>
                      <a:r>
                        <a:rPr lang="en-US" sz="1600" b="0" i="0" u="none" strike="noStrike">
                          <a:solidFill>
                            <a:srgbClr val="000000"/>
                          </a:solidFill>
                          <a:effectLst/>
                          <a:latin typeface="Segoe UI" panose="020B0502040204020203" pitchFamily="34" charset="0"/>
                        </a:rPr>
                        <a:t>11.54</a:t>
                      </a:r>
                    </a:p>
                  </a:txBody>
                  <a:tcPr marL="9525" marR="9525" marT="9525" marB="0" anchor="ctr"/>
                </a:tc>
                <a:tc>
                  <a:txBody>
                    <a:bodyPr/>
                    <a:lstStyle/>
                    <a:p>
                      <a:pPr algn="r" fontAlgn="b"/>
                      <a:r>
                        <a:rPr lang="en-US" sz="1600" b="0" i="0" u="none" strike="noStrike">
                          <a:solidFill>
                            <a:srgbClr val="000000"/>
                          </a:solidFill>
                          <a:effectLst/>
                          <a:latin typeface="Segoe UI" panose="020B0502040204020203" pitchFamily="34" charset="0"/>
                        </a:rPr>
                        <a:t>11.39</a:t>
                      </a:r>
                    </a:p>
                  </a:txBody>
                  <a:tcPr marL="9525" marR="9525" marT="9525" marB="0" anchor="ctr"/>
                </a:tc>
                <a:tc>
                  <a:txBody>
                    <a:bodyPr/>
                    <a:lstStyle/>
                    <a:p>
                      <a:pPr algn="r" fontAlgn="b"/>
                      <a:r>
                        <a:rPr lang="en-US" sz="1600" b="0" i="0" u="none" strike="noStrike">
                          <a:solidFill>
                            <a:srgbClr val="000000"/>
                          </a:solidFill>
                          <a:effectLst/>
                          <a:latin typeface="Segoe UI" panose="020B0502040204020203" pitchFamily="34" charset="0"/>
                        </a:rPr>
                        <a:t>11.30</a:t>
                      </a:r>
                    </a:p>
                  </a:txBody>
                  <a:tcPr marL="9525" marR="9525" marT="9525" marB="0" anchor="ctr"/>
                </a:tc>
                <a:extLst>
                  <a:ext uri="{0D108BD9-81ED-4DB2-BD59-A6C34878D82A}">
                    <a16:rowId xmlns:a16="http://schemas.microsoft.com/office/drawing/2014/main" val="2485385676"/>
                  </a:ext>
                </a:extLst>
              </a:tr>
              <a:tr h="209550">
                <a:tc>
                  <a:txBody>
                    <a:bodyPr/>
                    <a:lstStyle/>
                    <a:p>
                      <a:r>
                        <a:rPr lang="en-US">
                          <a:effectLst/>
                        </a:rPr>
                        <a:t>Outage Derate</a:t>
                      </a:r>
                    </a:p>
                  </a:txBody>
                  <a:tcPr marL="0" marR="0" marT="0" marB="0" anchor="ctr"/>
                </a:tc>
                <a:tc>
                  <a:txBody>
                    <a:bodyPr/>
                    <a:lstStyle/>
                    <a:p>
                      <a:pPr algn="r" fontAlgn="b"/>
                      <a:r>
                        <a:rPr lang="en-US" sz="1600" b="0" i="0" u="none" strike="noStrike">
                          <a:solidFill>
                            <a:srgbClr val="000000"/>
                          </a:solidFill>
                          <a:effectLst/>
                          <a:latin typeface="Segoe UI" panose="020B0502040204020203" pitchFamily="34" charset="0"/>
                        </a:rPr>
                        <a:t>5.8%</a:t>
                      </a:r>
                    </a:p>
                  </a:txBody>
                  <a:tcPr marL="9525" marR="9525" marT="9525" marB="0" anchor="b"/>
                </a:tc>
                <a:tc>
                  <a:txBody>
                    <a:bodyPr/>
                    <a:lstStyle/>
                    <a:p>
                      <a:pPr algn="r" fontAlgn="b"/>
                      <a:r>
                        <a:rPr lang="en-US" sz="1600" b="0" i="0" u="none" strike="noStrike">
                          <a:solidFill>
                            <a:srgbClr val="000000"/>
                          </a:solidFill>
                          <a:effectLst/>
                          <a:latin typeface="Segoe UI" panose="020B0502040204020203" pitchFamily="34" charset="0"/>
                        </a:rPr>
                        <a:t>3.0%</a:t>
                      </a:r>
                    </a:p>
                  </a:txBody>
                  <a:tcPr marL="9525" marR="9525" marT="9525" marB="0" anchor="b"/>
                </a:tc>
                <a:tc>
                  <a:txBody>
                    <a:bodyPr/>
                    <a:lstStyle/>
                    <a:p>
                      <a:pPr algn="r" fontAlgn="b"/>
                      <a:r>
                        <a:rPr lang="en-US" sz="1600" b="0" i="0" u="none" strike="noStrike">
                          <a:solidFill>
                            <a:srgbClr val="000000"/>
                          </a:solidFill>
                          <a:effectLst/>
                          <a:latin typeface="Segoe UI" panose="020B0502040204020203" pitchFamily="34" charset="0"/>
                        </a:rPr>
                        <a:t>1.0%</a:t>
                      </a:r>
                    </a:p>
                  </a:txBody>
                  <a:tcPr marL="9525" marR="9525" marT="9525" marB="0" anchor="b"/>
                </a:tc>
                <a:tc>
                  <a:txBody>
                    <a:bodyPr/>
                    <a:lstStyle/>
                    <a:p>
                      <a:pPr algn="r" fontAlgn="b"/>
                      <a:r>
                        <a:rPr lang="en-US" sz="1600" b="0" i="0" u="none" strike="noStrike">
                          <a:solidFill>
                            <a:srgbClr val="000000"/>
                          </a:solidFill>
                          <a:effectLst/>
                          <a:latin typeface="Segoe UI" panose="020B0502040204020203" pitchFamily="34" charset="0"/>
                        </a:rPr>
                        <a:t>2.3%</a:t>
                      </a:r>
                    </a:p>
                  </a:txBody>
                  <a:tcPr marL="9525" marR="9525" marT="9525" marB="0" anchor="b"/>
                </a:tc>
                <a:tc>
                  <a:txBody>
                    <a:bodyPr/>
                    <a:lstStyle/>
                    <a:p>
                      <a:pPr algn="r" fontAlgn="b"/>
                      <a:r>
                        <a:rPr lang="en-US" sz="1600" b="0" i="0" u="none" strike="noStrike">
                          <a:solidFill>
                            <a:srgbClr val="000000"/>
                          </a:solidFill>
                          <a:effectLst/>
                          <a:latin typeface="Segoe UI" panose="020B0502040204020203" pitchFamily="34" charset="0"/>
                        </a:rPr>
                        <a:t>3.1%</a:t>
                      </a:r>
                    </a:p>
                  </a:txBody>
                  <a:tcPr marL="9525" marR="9525" marT="9525" marB="0" anchor="b"/>
                </a:tc>
                <a:extLst>
                  <a:ext uri="{0D108BD9-81ED-4DB2-BD59-A6C34878D82A}">
                    <a16:rowId xmlns:a16="http://schemas.microsoft.com/office/drawing/2014/main" val="893495390"/>
                  </a:ext>
                </a:extLst>
              </a:tr>
            </a:tbl>
          </a:graphicData>
        </a:graphic>
      </p:graphicFrame>
      <p:sp>
        <p:nvSpPr>
          <p:cNvPr id="11" name="Content Placeholder 2">
            <a:extLst>
              <a:ext uri="{FF2B5EF4-FFF2-40B4-BE49-F238E27FC236}">
                <a16:creationId xmlns:a16="http://schemas.microsoft.com/office/drawing/2014/main" id="{317A4AB1-830A-4A3C-A93E-541B61172075}"/>
              </a:ext>
            </a:extLst>
          </p:cNvPr>
          <p:cNvSpPr txBox="1">
            <a:spLocks/>
          </p:cNvSpPr>
          <p:nvPr/>
        </p:nvSpPr>
        <p:spPr>
          <a:xfrm>
            <a:off x="6159501" y="3633752"/>
            <a:ext cx="5762223" cy="2579315"/>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5000"/>
              </a:lnSpc>
              <a:spcBef>
                <a:spcPts val="900"/>
              </a:spcBef>
              <a:buClr>
                <a:srgbClr val="001A70">
                  <a:lumMod val="75000"/>
                </a:srgbClr>
              </a:buClr>
              <a:buSzPct val="120000"/>
            </a:pPr>
            <a:r>
              <a:rPr lang="en-US" sz="2000">
                <a:latin typeface="Segoe UI"/>
                <a:cs typeface="Segoe UI"/>
              </a:rPr>
              <a:t>Aligns closely with the observed history of 4% derate (over the past partial fall-winter-spring)</a:t>
            </a:r>
          </a:p>
          <a:p>
            <a:pPr>
              <a:lnSpc>
                <a:spcPct val="125000"/>
              </a:lnSpc>
              <a:spcBef>
                <a:spcPts val="900"/>
              </a:spcBef>
              <a:buClr>
                <a:srgbClr val="001A70">
                  <a:lumMod val="75000"/>
                </a:srgbClr>
              </a:buClr>
              <a:buSzPct val="120000"/>
            </a:pPr>
            <a:r>
              <a:rPr lang="en-US" sz="2000">
                <a:latin typeface="Segoe UI"/>
                <a:cs typeface="Segoe UI"/>
              </a:rPr>
              <a:t>Need to confirm Double vs Single circuit rates, and could consider circuit length</a:t>
            </a:r>
          </a:p>
          <a:p>
            <a:pPr>
              <a:lnSpc>
                <a:spcPct val="125000"/>
              </a:lnSpc>
              <a:spcBef>
                <a:spcPts val="900"/>
              </a:spcBef>
              <a:buClr>
                <a:srgbClr val="001A70">
                  <a:lumMod val="75000"/>
                </a:srgbClr>
              </a:buClr>
              <a:buSzPct val="120000"/>
            </a:pPr>
            <a:r>
              <a:rPr lang="en-US" sz="2000">
                <a:latin typeface="Segoe UI"/>
                <a:cs typeface="Segoe UI"/>
              </a:rPr>
              <a:t>Fall rates indicate there will be some overlap and potentially lower ratings (∑&gt;100%)</a:t>
            </a:r>
            <a:endParaRPr lang="en-US">
              <a:cs typeface="Calibri"/>
            </a:endParaRPr>
          </a:p>
          <a:p>
            <a:pPr>
              <a:lnSpc>
                <a:spcPct val="125000"/>
              </a:lnSpc>
              <a:spcBef>
                <a:spcPts val="900"/>
              </a:spcBef>
              <a:buClr>
                <a:srgbClr val="001A70">
                  <a:lumMod val="75000"/>
                </a:srgbClr>
              </a:buClr>
              <a:buSzPct val="120000"/>
            </a:pPr>
            <a:endParaRPr lang="en-US" sz="2000">
              <a:latin typeface="Segoe UI"/>
              <a:cs typeface="Segoe UI"/>
            </a:endParaRPr>
          </a:p>
        </p:txBody>
      </p:sp>
      <p:sp>
        <p:nvSpPr>
          <p:cNvPr id="5" name="TextBox 4">
            <a:extLst>
              <a:ext uri="{FF2B5EF4-FFF2-40B4-BE49-F238E27FC236}">
                <a16:creationId xmlns:a16="http://schemas.microsoft.com/office/drawing/2014/main" id="{E4BAC622-C19A-47ED-AE13-51106C164CC8}"/>
              </a:ext>
            </a:extLst>
          </p:cNvPr>
          <p:cNvSpPr txBox="1"/>
          <p:nvPr/>
        </p:nvSpPr>
        <p:spPr>
          <a:xfrm>
            <a:off x="5924221" y="1662681"/>
            <a:ext cx="5922303" cy="400110"/>
          </a:xfrm>
          <a:prstGeom prst="rect">
            <a:avLst/>
          </a:prstGeom>
          <a:noFill/>
        </p:spPr>
        <p:txBody>
          <a:bodyPr wrap="square" rtlCol="0">
            <a:spAutoFit/>
          </a:bodyPr>
          <a:lstStyle/>
          <a:p>
            <a:r>
              <a:rPr lang="en-US" sz="1000"/>
              <a:t>Source: ERCOT - Impact of Weather Uncertainty and Transmission Outages on Economic Project Evaluations</a:t>
            </a:r>
          </a:p>
          <a:p>
            <a:r>
              <a:rPr lang="en-US" sz="1000"/>
              <a:t>http://www.ercot.com/content/wcm/key_documents_lists/89026/Whitepaper_EcononmicPlanning.pdf</a:t>
            </a:r>
          </a:p>
        </p:txBody>
      </p:sp>
    </p:spTree>
    <p:extLst>
      <p:ext uri="{BB962C8B-B14F-4D97-AF65-F5344CB8AC3E}">
        <p14:creationId xmlns:p14="http://schemas.microsoft.com/office/powerpoint/2010/main" val="418420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498959" y="536827"/>
            <a:ext cx="10515600" cy="502622"/>
          </a:xfrm>
        </p:spPr>
        <p:txBody>
          <a:bodyPr>
            <a:normAutofit fontScale="90000"/>
          </a:bodyPr>
          <a:lstStyle/>
          <a:p>
            <a:pPr algn="ctr"/>
            <a:r>
              <a:rPr lang="en-US" b="1"/>
              <a:t>Avoided Reliability Upgrades</a:t>
            </a:r>
          </a:p>
        </p:txBody>
      </p:sp>
      <p:pic>
        <p:nvPicPr>
          <p:cNvPr id="7" name="Picture 6">
            <a:extLst>
              <a:ext uri="{FF2B5EF4-FFF2-40B4-BE49-F238E27FC236}">
                <a16:creationId xmlns:a16="http://schemas.microsoft.com/office/drawing/2014/main" id="{7BA69BD0-6E6D-4DA2-9A6C-CFAF99A2EA86}"/>
              </a:ext>
            </a:extLst>
          </p:cNvPr>
          <p:cNvPicPr>
            <a:picLocks noChangeAspect="1"/>
          </p:cNvPicPr>
          <p:nvPr/>
        </p:nvPicPr>
        <p:blipFill>
          <a:blip r:embed="rId2"/>
          <a:stretch>
            <a:fillRect/>
          </a:stretch>
        </p:blipFill>
        <p:spPr>
          <a:xfrm>
            <a:off x="10141985" y="5365913"/>
            <a:ext cx="1325714" cy="655409"/>
          </a:xfrm>
          <a:prstGeom prst="rect">
            <a:avLst/>
          </a:prstGeom>
        </p:spPr>
      </p:pic>
      <p:pic>
        <p:nvPicPr>
          <p:cNvPr id="8" name="Picture 7">
            <a:extLst>
              <a:ext uri="{FF2B5EF4-FFF2-40B4-BE49-F238E27FC236}">
                <a16:creationId xmlns:a16="http://schemas.microsoft.com/office/drawing/2014/main" id="{4E53C114-B55C-491A-9738-9D5A399003FC}"/>
              </a:ext>
            </a:extLst>
          </p:cNvPr>
          <p:cNvPicPr>
            <a:picLocks noChangeAspect="1"/>
          </p:cNvPicPr>
          <p:nvPr/>
        </p:nvPicPr>
        <p:blipFill>
          <a:blip r:embed="rId3"/>
          <a:stretch>
            <a:fillRect/>
          </a:stretch>
        </p:blipFill>
        <p:spPr>
          <a:xfrm>
            <a:off x="9857951" y="6028377"/>
            <a:ext cx="1893782" cy="638776"/>
          </a:xfrm>
          <a:prstGeom prst="rect">
            <a:avLst/>
          </a:prstGeom>
        </p:spPr>
      </p:pic>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885524" y="1299411"/>
            <a:ext cx="11213431" cy="4928347"/>
          </a:xfrm>
        </p:spPr>
        <p:txBody>
          <a:bodyPr vert="horz" lIns="91440" tIns="45720" rIns="91440" bIns="45720" rtlCol="0" anchor="t">
            <a:noAutofit/>
          </a:bodyPr>
          <a:lstStyle/>
          <a:p>
            <a:pPr>
              <a:lnSpc>
                <a:spcPct val="125000"/>
              </a:lnSpc>
              <a:spcBef>
                <a:spcPts val="900"/>
              </a:spcBef>
              <a:buClr>
                <a:srgbClr val="001A70">
                  <a:lumMod val="75000"/>
                </a:srgbClr>
              </a:buClr>
              <a:buSzPct val="120000"/>
            </a:pPr>
            <a:r>
              <a:rPr lang="en-US" sz="2400" b="1" u="sng">
                <a:latin typeface="Segoe UI"/>
                <a:cs typeface="Segoe UI"/>
              </a:rPr>
              <a:t>Document current practice</a:t>
            </a:r>
            <a:r>
              <a:rPr lang="en-US" sz="2400" b="1">
                <a:latin typeface="Segoe UI"/>
                <a:cs typeface="Segoe UI"/>
              </a:rPr>
              <a:t>: </a:t>
            </a:r>
          </a:p>
          <a:p>
            <a:pPr lvl="1">
              <a:lnSpc>
                <a:spcPct val="100000"/>
              </a:lnSpc>
              <a:spcBef>
                <a:spcPts val="900"/>
              </a:spcBef>
              <a:buClr>
                <a:srgbClr val="001A70">
                  <a:lumMod val="75000"/>
                </a:srgbClr>
              </a:buClr>
              <a:buSzPct val="120000"/>
            </a:pPr>
            <a:r>
              <a:rPr lang="en-US" sz="2800">
                <a:latin typeface="Segoe UI"/>
                <a:cs typeface="Segoe UI"/>
              </a:rPr>
              <a:t>Time frame of avoided projects?</a:t>
            </a:r>
          </a:p>
          <a:p>
            <a:pPr lvl="1">
              <a:lnSpc>
                <a:spcPct val="100000"/>
              </a:lnSpc>
              <a:spcBef>
                <a:spcPts val="900"/>
              </a:spcBef>
              <a:buClr>
                <a:srgbClr val="001A70">
                  <a:lumMod val="75000"/>
                </a:srgbClr>
              </a:buClr>
              <a:buSzPct val="120000"/>
            </a:pPr>
            <a:endParaRPr lang="en-US" sz="2800">
              <a:latin typeface="Segoe UI"/>
              <a:cs typeface="Segoe UI"/>
            </a:endParaRPr>
          </a:p>
          <a:p>
            <a:pPr lvl="1">
              <a:lnSpc>
                <a:spcPct val="100000"/>
              </a:lnSpc>
              <a:spcBef>
                <a:spcPts val="900"/>
              </a:spcBef>
              <a:buClr>
                <a:srgbClr val="001A70">
                  <a:lumMod val="75000"/>
                </a:srgbClr>
              </a:buClr>
              <a:buSzPct val="120000"/>
            </a:pPr>
            <a:r>
              <a:rPr lang="en-US" sz="2800">
                <a:latin typeface="Segoe UI"/>
                <a:cs typeface="Segoe UI"/>
              </a:rPr>
              <a:t>How are avoided projects identified?</a:t>
            </a:r>
          </a:p>
          <a:p>
            <a:pPr lvl="1">
              <a:lnSpc>
                <a:spcPct val="100000"/>
              </a:lnSpc>
              <a:spcBef>
                <a:spcPts val="900"/>
              </a:spcBef>
              <a:buClr>
                <a:srgbClr val="001A70">
                  <a:lumMod val="75000"/>
                </a:srgbClr>
              </a:buClr>
              <a:buSzPct val="120000"/>
            </a:pPr>
            <a:endParaRPr lang="en-US" sz="2800">
              <a:latin typeface="Segoe UI"/>
              <a:cs typeface="Segoe UI"/>
            </a:endParaRPr>
          </a:p>
          <a:p>
            <a:pPr lvl="1">
              <a:lnSpc>
                <a:spcPct val="100000"/>
              </a:lnSpc>
              <a:spcBef>
                <a:spcPts val="900"/>
              </a:spcBef>
              <a:buClr>
                <a:srgbClr val="001A70">
                  <a:lumMod val="75000"/>
                </a:srgbClr>
              </a:buClr>
              <a:buSzPct val="120000"/>
            </a:pPr>
            <a:r>
              <a:rPr lang="en-US" sz="2800">
                <a:latin typeface="Segoe UI"/>
                <a:cs typeface="Segoe UI"/>
              </a:rPr>
              <a:t>Cost Estimate method, source, or rule of thumb?</a:t>
            </a:r>
          </a:p>
        </p:txBody>
      </p:sp>
    </p:spTree>
    <p:extLst>
      <p:ext uri="{BB962C8B-B14F-4D97-AF65-F5344CB8AC3E}">
        <p14:creationId xmlns:p14="http://schemas.microsoft.com/office/powerpoint/2010/main" val="3092751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8B89F-C410-4872-957E-AAE0D6A583C9}"/>
              </a:ext>
            </a:extLst>
          </p:cNvPr>
          <p:cNvSpPr>
            <a:spLocks noGrp="1"/>
          </p:cNvSpPr>
          <p:nvPr>
            <p:ph type="title"/>
          </p:nvPr>
        </p:nvSpPr>
        <p:spPr>
          <a:xfrm>
            <a:off x="142461" y="265735"/>
            <a:ext cx="11741425" cy="602013"/>
          </a:xfrm>
        </p:spPr>
        <p:txBody>
          <a:bodyPr>
            <a:normAutofit fontScale="90000"/>
          </a:bodyPr>
          <a:lstStyle/>
          <a:p>
            <a:pPr algn="ctr"/>
            <a:r>
              <a:rPr lang="en-US" b="1"/>
              <a:t>Reserve Margin Impact due to GTC-related Curtailments</a:t>
            </a:r>
            <a:r>
              <a:rPr lang="en-US" b="1">
                <a:solidFill>
                  <a:srgbClr val="FF0000"/>
                </a:solidFill>
              </a:rPr>
              <a:t> </a:t>
            </a:r>
          </a:p>
        </p:txBody>
      </p:sp>
      <p:sp>
        <p:nvSpPr>
          <p:cNvPr id="3" name="Content Placeholder 2">
            <a:extLst>
              <a:ext uri="{FF2B5EF4-FFF2-40B4-BE49-F238E27FC236}">
                <a16:creationId xmlns:a16="http://schemas.microsoft.com/office/drawing/2014/main" id="{DE6AF57B-35F2-4A4B-8E95-78285ADC3FE0}"/>
              </a:ext>
            </a:extLst>
          </p:cNvPr>
          <p:cNvSpPr>
            <a:spLocks noGrp="1"/>
          </p:cNvSpPr>
          <p:nvPr>
            <p:ph idx="1"/>
          </p:nvPr>
        </p:nvSpPr>
        <p:spPr>
          <a:xfrm>
            <a:off x="693019" y="1020277"/>
            <a:ext cx="11089744" cy="5048317"/>
          </a:xfrm>
        </p:spPr>
        <p:txBody>
          <a:bodyPr vert="horz" lIns="91440" tIns="45720" rIns="91440" bIns="45720" rtlCol="0" anchor="t">
            <a:normAutofit/>
          </a:bodyPr>
          <a:lstStyle/>
          <a:p>
            <a:pPr>
              <a:lnSpc>
                <a:spcPct val="125000"/>
              </a:lnSpc>
              <a:spcBef>
                <a:spcPts val="900"/>
              </a:spcBef>
              <a:buClr>
                <a:srgbClr val="001A70">
                  <a:lumMod val="75000"/>
                </a:srgbClr>
              </a:buClr>
              <a:buSzPct val="120000"/>
            </a:pPr>
            <a:r>
              <a:rPr lang="en-US" sz="2400">
                <a:latin typeface="Segoe UI"/>
                <a:cs typeface="Segoe UI"/>
              </a:rPr>
              <a:t>Currently there is no reflection of transmission constraints in reserve margin study and no accounting for impact to reserves in transmission planning</a:t>
            </a:r>
          </a:p>
          <a:p>
            <a:pPr>
              <a:lnSpc>
                <a:spcPct val="125000"/>
              </a:lnSpc>
              <a:spcBef>
                <a:spcPts val="900"/>
              </a:spcBef>
              <a:buClr>
                <a:srgbClr val="001A70">
                  <a:lumMod val="75000"/>
                </a:srgbClr>
              </a:buClr>
              <a:buSzPct val="120000"/>
            </a:pPr>
            <a:r>
              <a:rPr lang="en-US" sz="2400">
                <a:latin typeface="Segoe UI"/>
                <a:cs typeface="Segoe UI"/>
              </a:rPr>
              <a:t>Goal of proposal is to leverage existing reserve margin studies to estimate the impact of this cost to the system (load at risk) that is not currently included</a:t>
            </a:r>
          </a:p>
          <a:p>
            <a:pPr>
              <a:lnSpc>
                <a:spcPct val="125000"/>
              </a:lnSpc>
              <a:spcBef>
                <a:spcPts val="900"/>
              </a:spcBef>
              <a:buClr>
                <a:srgbClr val="001A70">
                  <a:lumMod val="75000"/>
                </a:srgbClr>
              </a:buClr>
              <a:buSzPct val="120000"/>
            </a:pPr>
            <a:r>
              <a:rPr lang="en-US" sz="2400"/>
              <a:t>SB1281 Sec. 39.159.  GRID RELIABILITY ASSESSMENT</a:t>
            </a:r>
          </a:p>
          <a:p>
            <a:pPr lvl="1">
              <a:lnSpc>
                <a:spcPct val="125000"/>
              </a:lnSpc>
              <a:spcBef>
                <a:spcPts val="900"/>
              </a:spcBef>
              <a:buClr>
                <a:srgbClr val="001A70">
                  <a:lumMod val="75000"/>
                </a:srgbClr>
              </a:buClr>
              <a:buSzPct val="120000"/>
            </a:pPr>
            <a:r>
              <a:rPr lang="en-US" sz="2000"/>
              <a:t>“a biennial assessment of the ERCOT power grid to assess the grid ’s reliability in extreme weather scenarios” could provide some additional evaluation of high impact scenarios</a:t>
            </a:r>
          </a:p>
          <a:p>
            <a:pPr>
              <a:lnSpc>
                <a:spcPct val="125000"/>
              </a:lnSpc>
              <a:spcBef>
                <a:spcPts val="900"/>
              </a:spcBef>
              <a:buClr>
                <a:srgbClr val="001A70">
                  <a:lumMod val="75000"/>
                </a:srgbClr>
              </a:buClr>
              <a:buSzPct val="120000"/>
            </a:pPr>
            <a:r>
              <a:rPr lang="en-US" sz="2400">
                <a:latin typeface="Segoe UI"/>
                <a:cs typeface="Segoe UI"/>
              </a:rPr>
              <a:t>We can generalize language to leverage this assessment and develop appropriate methodology for assessing the impact and costs of GTCs and other transmission constraints on resource adequacy</a:t>
            </a:r>
          </a:p>
          <a:p>
            <a:pPr marL="457200" lvl="1" indent="0">
              <a:lnSpc>
                <a:spcPct val="125000"/>
              </a:lnSpc>
              <a:spcBef>
                <a:spcPts val="900"/>
              </a:spcBef>
              <a:buClr>
                <a:srgbClr val="001A70">
                  <a:lumMod val="75000"/>
                </a:srgbClr>
              </a:buClr>
              <a:buSzPct val="120000"/>
              <a:buNone/>
            </a:pPr>
            <a:endParaRPr lang="en-US" sz="2000">
              <a:latin typeface="Calibri" panose="020F0502020204030204"/>
              <a:cs typeface="Calibri" panose="020F0502020204030204"/>
            </a:endParaRPr>
          </a:p>
          <a:p>
            <a:pPr lvl="1">
              <a:lnSpc>
                <a:spcPct val="125000"/>
              </a:lnSpc>
              <a:spcBef>
                <a:spcPts val="900"/>
              </a:spcBef>
              <a:buClr>
                <a:srgbClr val="001A70">
                  <a:lumMod val="75000"/>
                </a:srgbClr>
              </a:buClr>
              <a:buSzPct val="120000"/>
            </a:pPr>
            <a:endParaRPr lang="en-US" sz="2000">
              <a:latin typeface="Segoe UI" panose="020B0502040204020203" pitchFamily="34" charset="0"/>
              <a:cs typeface="Segoe UI" panose="020B0502040204020203" pitchFamily="34" charset="0"/>
            </a:endParaRPr>
          </a:p>
          <a:p>
            <a:pPr lvl="1">
              <a:lnSpc>
                <a:spcPct val="125000"/>
              </a:lnSpc>
              <a:spcBef>
                <a:spcPts val="900"/>
              </a:spcBef>
              <a:buClr>
                <a:srgbClr val="001A70">
                  <a:lumMod val="75000"/>
                </a:srgbClr>
              </a:buClr>
              <a:buSzPct val="120000"/>
            </a:pPr>
            <a:endParaRPr lang="en-US" sz="2000">
              <a:latin typeface="Segoe UI" panose="020B0502040204020203" pitchFamily="34" charset="0"/>
              <a:cs typeface="Segoe UI" panose="020B0502040204020203" pitchFamily="34" charset="0"/>
            </a:endParaRPr>
          </a:p>
        </p:txBody>
      </p:sp>
      <p:pic>
        <p:nvPicPr>
          <p:cNvPr id="7" name="Picture 6">
            <a:extLst>
              <a:ext uri="{FF2B5EF4-FFF2-40B4-BE49-F238E27FC236}">
                <a16:creationId xmlns:a16="http://schemas.microsoft.com/office/drawing/2014/main" id="{BA469FA7-6F92-40C1-BCEE-E8334B0E91BA}"/>
              </a:ext>
            </a:extLst>
          </p:cNvPr>
          <p:cNvPicPr>
            <a:picLocks noChangeAspect="1"/>
          </p:cNvPicPr>
          <p:nvPr/>
        </p:nvPicPr>
        <p:blipFill>
          <a:blip r:embed="rId2"/>
          <a:stretch>
            <a:fillRect/>
          </a:stretch>
        </p:blipFill>
        <p:spPr>
          <a:xfrm>
            <a:off x="545793" y="6071111"/>
            <a:ext cx="1325714" cy="655409"/>
          </a:xfrm>
          <a:prstGeom prst="rect">
            <a:avLst/>
          </a:prstGeom>
        </p:spPr>
      </p:pic>
      <p:pic>
        <p:nvPicPr>
          <p:cNvPr id="8" name="Picture 7">
            <a:extLst>
              <a:ext uri="{FF2B5EF4-FFF2-40B4-BE49-F238E27FC236}">
                <a16:creationId xmlns:a16="http://schemas.microsoft.com/office/drawing/2014/main" id="{132ACEEE-C74F-4473-9A67-4A99F074D261}"/>
              </a:ext>
            </a:extLst>
          </p:cNvPr>
          <p:cNvPicPr>
            <a:picLocks noChangeAspect="1"/>
          </p:cNvPicPr>
          <p:nvPr/>
        </p:nvPicPr>
        <p:blipFill>
          <a:blip r:embed="rId3"/>
          <a:stretch>
            <a:fillRect/>
          </a:stretch>
        </p:blipFill>
        <p:spPr>
          <a:xfrm>
            <a:off x="1990771" y="6087744"/>
            <a:ext cx="1893782" cy="638776"/>
          </a:xfrm>
          <a:prstGeom prst="rect">
            <a:avLst/>
          </a:prstGeom>
        </p:spPr>
      </p:pic>
    </p:spTree>
    <p:extLst>
      <p:ext uri="{BB962C8B-B14F-4D97-AF65-F5344CB8AC3E}">
        <p14:creationId xmlns:p14="http://schemas.microsoft.com/office/powerpoint/2010/main" val="2153145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D3338FDBF237846AE707466AB4165A0" ma:contentTypeVersion="10" ma:contentTypeDescription="Create a new document." ma:contentTypeScope="" ma:versionID="533ca02f1efc24d28451bdd47df882fa">
  <xsd:schema xmlns:xsd="http://www.w3.org/2001/XMLSchema" xmlns:xs="http://www.w3.org/2001/XMLSchema" xmlns:p="http://schemas.microsoft.com/office/2006/metadata/properties" xmlns:ns2="20744860-75df-4a09-99a2-565cd9dfc928" xmlns:ns3="6a20183b-ba86-47b1-b09c-641d750bc93a" targetNamespace="http://schemas.microsoft.com/office/2006/metadata/properties" ma:root="true" ma:fieldsID="d082ada1849ba6f4a04013e9c723f9ab" ns2:_="" ns3:_="">
    <xsd:import namespace="20744860-75df-4a09-99a2-565cd9dfc928"/>
    <xsd:import namespace="6a20183b-ba86-47b1-b09c-641d750bc93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744860-75df-4a09-99a2-565cd9dfc928"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element name="SharedWithUsers" ma:index="13"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a20183b-ba86-47b1-b09c-641d750bc93a"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20744860-75df-4a09-99a2-565cd9dfc928">6FE7WWKX5DHY-531821922-490</_dlc_DocId>
    <_dlc_DocIdUrl xmlns="20744860-75df-4a09-99a2-565cd9dfc928">
      <Url>https://edfrna.sharepoint.com/sites/US-TransmissionInternal/_layouts/15/DocIdRedir.aspx?ID=6FE7WWKX5DHY-531821922-490</Url>
      <Description>6FE7WWKX5DHY-531821922-490</Description>
    </_dlc_DocIdUrl>
  </documentManagement>
</p:properties>
</file>

<file path=customXml/itemProps1.xml><?xml version="1.0" encoding="utf-8"?>
<ds:datastoreItem xmlns:ds="http://schemas.openxmlformats.org/officeDocument/2006/customXml" ds:itemID="{AFB0A037-098C-4712-9626-1A763E17A011}">
  <ds:schemaRefs>
    <ds:schemaRef ds:uri="20744860-75df-4a09-99a2-565cd9dfc928"/>
    <ds:schemaRef ds:uri="6a20183b-ba86-47b1-b09c-641d750bc9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1039BAB-E3F7-4CD6-BBCB-639189369591}">
  <ds:schemaRefs>
    <ds:schemaRef ds:uri="http://schemas.microsoft.com/sharepoint/events"/>
  </ds:schemaRefs>
</ds:datastoreItem>
</file>

<file path=customXml/itemProps3.xml><?xml version="1.0" encoding="utf-8"?>
<ds:datastoreItem xmlns:ds="http://schemas.openxmlformats.org/officeDocument/2006/customXml" ds:itemID="{2730960F-BC80-4D53-8EF4-A70EB9A6E65A}">
  <ds:schemaRefs>
    <ds:schemaRef ds:uri="http://schemas.microsoft.com/sharepoint/v3/contenttype/forms"/>
  </ds:schemaRefs>
</ds:datastoreItem>
</file>

<file path=customXml/itemProps4.xml><?xml version="1.0" encoding="utf-8"?>
<ds:datastoreItem xmlns:ds="http://schemas.openxmlformats.org/officeDocument/2006/customXml" ds:itemID="{D5D5B441-8C88-47A9-A2B4-2C5269303F23}">
  <ds:schemaRefs>
    <ds:schemaRef ds:uri="20744860-75df-4a09-99a2-565cd9dfc928"/>
    <ds:schemaRef ds:uri="6a20183b-ba86-47b1-b09c-641d750bc93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ERCOT: Transmission Planning Criteria For Valuation of GTC Exit Solutions NPRR 1070</vt:lpstr>
      <vt:lpstr>Executive Summary</vt:lpstr>
      <vt:lpstr>Relevant Legislative Outcomes</vt:lpstr>
      <vt:lpstr>Bid Price</vt:lpstr>
      <vt:lpstr>Bid Price</vt:lpstr>
      <vt:lpstr>Outages</vt:lpstr>
      <vt:lpstr>Outages</vt:lpstr>
      <vt:lpstr>Avoided Reliability Upgrades</vt:lpstr>
      <vt:lpstr>Reserve Margin Impact due to GTC-related Curtailments </vt:lpstr>
      <vt:lpstr>Appendix – prior slides for reference</vt:lpstr>
      <vt:lpstr>Safety Margin Derates</vt:lpstr>
      <vt:lpstr>Example of GTC Limit Derates from Both Outages and Operational Margins</vt:lpstr>
      <vt:lpstr>Reserve Margin Impact due to Curtailments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ERCOT: Transmission Planning Improvements For Valuation of GTC Exit Solutions</dc:title>
  <dc:creator>Rodica Donaldson</dc:creator>
  <cp:revision>1</cp:revision>
  <cp:lastPrinted>2021-05-14T18:09:38Z</cp:lastPrinted>
  <dcterms:created xsi:type="dcterms:W3CDTF">2020-10-05T21:38:30Z</dcterms:created>
  <dcterms:modified xsi:type="dcterms:W3CDTF">2021-06-15T14:29:05Z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0x010100ED3338FDBF237846AE707466AB4165A0</vt:lpwstr>
  </property>
  <property fmtid="{D5CDD505-2E9C-101B-9397-08002B2CF9AE}" pid="3" name="_dlc_DocIdItemGuid">
    <vt:lpwstr>7a13bc2a-7551-4009-b55c-68a135e53333</vt:lpwstr>
  </property>
  <property fmtid="{D5CDD505-2E9C-101B-9397-08002B2CF9AE}" pid="4" name="_ExtendedDescription">
    <vt:lpwstr/>
  </property>
</Properties>
</file>