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154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6/8/2021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653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6/10/21 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algn="l"/>
            <a:endParaRPr lang="en-US" sz="16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NPRR956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Designation of Providers of Transmission Additions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NPRR981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Day-Ahead Market Price Correction Process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NPRR1056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Market Impact Generic Transmission Constraint (GTC) Notification (ROS)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NPRR1058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Resource Offer Modernization for Real-Time Co-Optimization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NPRR1067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Market Entry Qualifications, Continued Participation Requirements, and Credit Risk Assessment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NPRR1070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Planning Criteria for GTC Exit Solutions (ROS and 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NPRR1072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Post Pre-Assigned Congestion Revenue Right (PCRR) Allocation Results to the ERCOT Website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NPRR1076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Deadlines for Alternative Dispute Resolution (ADR) Requests Related to Winter Storm Uri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SCR813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NMMS Jointly-Rated Equipment Coordination Confirmation (ROS)</a:t>
            </a:r>
          </a:p>
          <a:p>
            <a:pPr algn="l"/>
            <a:endParaRPr lang="en-US" sz="11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8/13/20 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NPRR1014</a:t>
            </a:r>
            <a:r>
              <a:rPr lang="en-US" sz="1600" dirty="0">
                <a:solidFill>
                  <a:schemeClr val="tx1"/>
                </a:solidFill>
              </a:rPr>
              <a:t>, BESTF-4 Energy Storage Resource Single Model (BESTF)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NPRR1017</a:t>
            </a:r>
            <a:r>
              <a:rPr lang="en-US" sz="1600" dirty="0">
                <a:solidFill>
                  <a:schemeClr val="tx1"/>
                </a:solidFill>
              </a:rPr>
              <a:t>, Management of Congestion Revenue Rights (CRRs) and Resource Node Removals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NPRR1023</a:t>
            </a:r>
            <a:r>
              <a:rPr lang="en-US" sz="1600" dirty="0">
                <a:solidFill>
                  <a:schemeClr val="tx1"/>
                </a:solidFill>
              </a:rPr>
              <a:t>, Change to CRR Repossession Process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NPRR1024</a:t>
            </a:r>
            <a:r>
              <a:rPr lang="en-US" sz="1600" dirty="0">
                <a:solidFill>
                  <a:schemeClr val="tx1"/>
                </a:solidFill>
              </a:rPr>
              <a:t>, Determination of Significance with Respect to Price Correction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NPRR1026</a:t>
            </a:r>
            <a:r>
              <a:rPr lang="en-US" sz="1600" dirty="0">
                <a:solidFill>
                  <a:schemeClr val="tx1"/>
                </a:solidFill>
              </a:rPr>
              <a:t>, BESTF-7 Self-Limiting Facilities and Self-Limiting Resources (BESTF)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NPRR1028</a:t>
            </a:r>
            <a:r>
              <a:rPr lang="en-US" sz="1600" dirty="0">
                <a:solidFill>
                  <a:schemeClr val="tx1"/>
                </a:solidFill>
              </a:rPr>
              <a:t>, RUC Process Alignment with Resource Limits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NPRR1029</a:t>
            </a:r>
            <a:r>
              <a:rPr lang="en-US" sz="1600" dirty="0">
                <a:solidFill>
                  <a:schemeClr val="tx1"/>
                </a:solidFill>
              </a:rPr>
              <a:t>, BESTF-6 DC-Coupled Resources (BESTF)</a:t>
            </a:r>
          </a:p>
          <a:p>
            <a:pPr algn="l"/>
            <a:endParaRPr lang="en-US" sz="1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11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207</Words>
  <Application>Microsoft Office PowerPoint</Application>
  <PresentationFormat>On-screen Show (4:3)</PresentationFormat>
  <Paragraphs>21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 Revision Requests that may remain Tabled No action required by 6/10/21 PRS </vt:lpstr>
      <vt:lpstr> Revision Requests that may remain Tabled No action required by 8/13/20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143</cp:revision>
  <dcterms:created xsi:type="dcterms:W3CDTF">2012-06-21T12:05:52Z</dcterms:created>
  <dcterms:modified xsi:type="dcterms:W3CDTF">2021-06-09T00:20:28Z</dcterms:modified>
</cp:coreProperties>
</file>