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1"/>
  </p:notesMasterIdLst>
  <p:handoutMasterIdLst>
    <p:handoutMasterId r:id="rId12"/>
  </p:handoutMasterIdLst>
  <p:sldIdLst>
    <p:sldId id="260" r:id="rId8"/>
    <p:sldId id="285" r:id="rId9"/>
    <p:sldId id="282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5"/>
            <p14:sldId id="28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07" d="100"/>
          <a:sy n="107" d="100"/>
        </p:scale>
        <p:origin x="906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82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59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2286000"/>
            <a:ext cx="564603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 smtClean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/>
              <a:t>06/09/2021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0621 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62751"/>
            <a:ext cx="8534400" cy="4267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0621 Application deadline </a:t>
            </a:r>
            <a:r>
              <a:rPr lang="en-US" sz="2000" dirty="0" smtClean="0"/>
              <a:t>was 04/14/21</a:t>
            </a:r>
            <a:endParaRPr lang="en-US" sz="2000" dirty="0"/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0621 signup deadline </a:t>
            </a:r>
            <a:r>
              <a:rPr lang="en-US" sz="2000" dirty="0" smtClean="0"/>
              <a:t>was </a:t>
            </a:r>
            <a:r>
              <a:rPr lang="en-US" sz="2000" dirty="0"/>
              <a:t>05/05/21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Connectivity testing </a:t>
            </a:r>
            <a:r>
              <a:rPr lang="en-US" sz="2000" dirty="0" smtClean="0"/>
              <a:t>began </a:t>
            </a:r>
            <a:r>
              <a:rPr lang="en-US" sz="2000" dirty="0"/>
              <a:t>on 05/11/21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</a:t>
            </a:r>
            <a:r>
              <a:rPr lang="en-US" sz="2000" dirty="0" smtClean="0">
                <a:solidFill>
                  <a:prstClr val="black"/>
                </a:solidFill>
              </a:rPr>
              <a:t>began </a:t>
            </a:r>
            <a:r>
              <a:rPr lang="en-US" sz="2000" dirty="0">
                <a:solidFill>
                  <a:prstClr val="black"/>
                </a:solidFill>
              </a:rPr>
              <a:t>on 06/07/21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/>
              <a:t>0621 </a:t>
            </a:r>
            <a:r>
              <a:rPr lang="en-US" sz="2000" dirty="0">
                <a:solidFill>
                  <a:prstClr val="black"/>
                </a:solidFill>
              </a:rPr>
              <a:t>is scheduled to conclude on 06/18/21 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concludes 06/25/21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Retail Market Subcommittee</a:t>
            </a:r>
            <a:endParaRPr lang="en-US" sz="900" b="1" dirty="0"/>
          </a:p>
          <a:p>
            <a:pPr algn="r"/>
            <a:r>
              <a:rPr lang="en-US" sz="900" dirty="0" smtClean="0"/>
              <a:t>06/09/21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2358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0621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8247" y="1391164"/>
            <a:ext cx="8534400" cy="3505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9 New CRs are testing in Flight 0621 including 3 DUNS+4 CRs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1 New Service Provider is testing in Flight 0621 with one of the New CRs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6 Existing CRs are testing in Flight 0621, 5 for service provider change and 1 adding a territory</a:t>
            </a:r>
          </a:p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endParaRPr lang="en-US" sz="2000" dirty="0">
              <a:solidFill>
                <a:prstClr val="black"/>
              </a:solidFill>
            </a:endParaRPr>
          </a:p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endParaRPr lang="en-US" sz="2000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Retail Market Subcommittee</a:t>
            </a:r>
            <a:endParaRPr lang="en-US" sz="900" b="1" dirty="0"/>
          </a:p>
          <a:p>
            <a:pPr algn="r"/>
            <a:r>
              <a:rPr lang="en-US" sz="900" dirty="0" smtClean="0"/>
              <a:t>06/09/21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612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schemas.microsoft.com/office/infopath/2007/PartnerControls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purl.org/dc/terms/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5826</TotalTime>
  <Words>111</Words>
  <Application>Microsoft Office PowerPoint</Application>
  <PresentationFormat>On-screen Show (4:3)</PresentationFormat>
  <Paragraphs>26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0621 Preview</vt:lpstr>
      <vt:lpstr>Flight 0621 Details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192</cp:revision>
  <cp:lastPrinted>2016-01-21T20:53:15Z</cp:lastPrinted>
  <dcterms:created xsi:type="dcterms:W3CDTF">2016-01-21T15:20:31Z</dcterms:created>
  <dcterms:modified xsi:type="dcterms:W3CDTF">2021-06-07T18:13:22Z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