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9"/>
  </p:notesMasterIdLst>
  <p:handoutMasterIdLst>
    <p:handoutMasterId r:id="rId10"/>
  </p:handoutMasterIdLst>
  <p:sldIdLst>
    <p:sldId id="260" r:id="rId6"/>
    <p:sldId id="294" r:id="rId7"/>
    <p:sldId id="293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65" autoAdjust="0"/>
    <p:restoredTop sz="95179" autoAdjust="0"/>
  </p:normalViewPr>
  <p:slideViewPr>
    <p:cSldViewPr showGuides="1">
      <p:cViewPr varScale="1">
        <p:scale>
          <a:sx n="132" d="100"/>
          <a:sy n="132" d="100"/>
        </p:scale>
        <p:origin x="102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3/12/18</a:t>
            </a:r>
            <a:r>
              <a:rPr lang="en-US" baseline="0" dirty="0" smtClean="0"/>
              <a:t> – Integral ACE Time Constant Changed from 60 min to 45 min</a:t>
            </a:r>
          </a:p>
          <a:p>
            <a:r>
              <a:rPr lang="en-US" baseline="0" dirty="0" smtClean="0"/>
              <a:t>5/17/18 – K4 Changed from 0.3 to 0.2 and K5 Changed from 0.4 to 0.5</a:t>
            </a:r>
          </a:p>
          <a:p>
            <a:r>
              <a:rPr lang="en-US" baseline="0" dirty="0" smtClean="0"/>
              <a:t>12/4/18 – 10:05 AM – K6 Changed from 0 to 0.5</a:t>
            </a:r>
          </a:p>
          <a:p>
            <a:r>
              <a:rPr lang="en-US" baseline="0" dirty="0" smtClean="0"/>
              <a:t>2/12/19 – 2:15 PM – K6 changed from 0.5 to 1.0</a:t>
            </a:r>
          </a:p>
          <a:p>
            <a:r>
              <a:rPr lang="en-US" baseline="0" dirty="0" smtClean="0"/>
              <a:t>3/12/19 – 2:10 PM – PWRR Threshold from 10 to 15 MW/min</a:t>
            </a:r>
          </a:p>
          <a:p>
            <a:r>
              <a:rPr lang="en-US" baseline="0" dirty="0" smtClean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208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 smtClean="0">
                <a:solidFill>
                  <a:schemeClr val="tx2"/>
                </a:solidFill>
              </a:rPr>
              <a:t>Intra-Hour Wind Forecast Accuracy Updates </a:t>
            </a:r>
          </a:p>
          <a:p>
            <a:pPr>
              <a:spcBef>
                <a:spcPts val="600"/>
              </a:spcBef>
            </a:pPr>
            <a:r>
              <a:rPr lang="en-US" sz="2400" b="1" dirty="0" smtClean="0">
                <a:solidFill>
                  <a:schemeClr val="tx2"/>
                </a:solidFill>
              </a:rPr>
              <a:t>(</a:t>
            </a:r>
            <a:r>
              <a:rPr lang="en-US" altLang="zh-CN" sz="2400" b="1" dirty="0" smtClean="0">
                <a:solidFill>
                  <a:schemeClr val="tx2"/>
                </a:solidFill>
              </a:rPr>
              <a:t>May 2021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  <a:endParaRPr lang="en-US" sz="2400" b="1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2"/>
                </a:solidFill>
              </a:rPr>
              <a:t>Operations Analysis</a:t>
            </a: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altLang="zh-CN" dirty="0" smtClean="0">
                <a:solidFill>
                  <a:schemeClr val="tx2"/>
                </a:solidFill>
              </a:rPr>
              <a:t>June 9</a:t>
            </a:r>
            <a:r>
              <a:rPr lang="en-US" altLang="zh-CN" baseline="30000" dirty="0" smtClean="0">
                <a:solidFill>
                  <a:schemeClr val="tx2"/>
                </a:solidFill>
              </a:rPr>
              <a:t>th</a:t>
            </a:r>
            <a:r>
              <a:rPr lang="en-US" altLang="zh-CN" dirty="0" smtClean="0">
                <a:solidFill>
                  <a:schemeClr val="tx2"/>
                </a:solidFill>
              </a:rPr>
              <a:t>, 2021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GTBD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</a:rPr>
              <a:t>GTBD Component Tuning events: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No tuning events this month</a:t>
            </a:r>
            <a:endParaRPr lang="en-US" sz="2000" dirty="0">
              <a:solidFill>
                <a:schemeClr val="tx2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1981200"/>
            <a:ext cx="7229860" cy="2988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9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Projected Wind Ramp Rate (PWRR) Error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6956974"/>
              </p:ext>
            </p:extLst>
          </p:nvPr>
        </p:nvGraphicFramePr>
        <p:xfrm>
          <a:off x="342900" y="833036"/>
          <a:ext cx="8191500" cy="122254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297497"/>
                <a:gridCol w="1422476"/>
                <a:gridCol w="1471527"/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Performance Metric</a:t>
                      </a:r>
                      <a:endParaRPr lang="en-US" sz="120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SCED PWRR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(5/1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5/31)</a:t>
                      </a:r>
                      <a:endParaRPr lang="en-US" sz="1200" dirty="0" smtClean="0"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 smtClean="0">
                          <a:effectLst/>
                          <a:latin typeface="+mj-lt"/>
                        </a:rPr>
                        <a:t> Ramp*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5/1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5/31</a:t>
                      </a:r>
                      <a:r>
                        <a:rPr lang="en-US" sz="12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47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92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112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</a:t>
                      </a:r>
                      <a:r>
                        <a:rPr lang="en-US" sz="1400" b="0" dirty="0" smtClean="0">
                          <a:effectLst/>
                          <a:latin typeface="+mj-lt"/>
                        </a:rPr>
                        <a:t>when</a:t>
                      </a:r>
                      <a:r>
                        <a:rPr lang="en-US" sz="1400" b="0" baseline="0" dirty="0" smtClean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 smtClean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129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190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53431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 Persistence Ramp assumes using a 0 MW wind ramp in PWRR</a:t>
            </a:r>
          </a:p>
          <a:p>
            <a:endParaRPr lang="en-US" sz="6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0735" y="2209800"/>
            <a:ext cx="5358729" cy="3961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3107</TotalTime>
  <Words>293</Words>
  <Application>Microsoft Office PowerPoint</Application>
  <PresentationFormat>On-screen Show (4:3)</PresentationFormat>
  <Paragraphs>39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黑体</vt:lpstr>
      <vt:lpstr>Times New Roman</vt:lpstr>
      <vt:lpstr>1_Custom Design</vt:lpstr>
      <vt:lpstr>Office Theme</vt:lpstr>
      <vt:lpstr>PowerPoint Presentation</vt:lpstr>
      <vt:lpstr>Current GTBD Parameters</vt:lpstr>
      <vt:lpstr>Projected Wind Ramp Rate (PWRR) Error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Lee, Raymund</cp:lastModifiedBy>
  <cp:revision>143</cp:revision>
  <cp:lastPrinted>2016-01-21T20:53:15Z</cp:lastPrinted>
  <dcterms:created xsi:type="dcterms:W3CDTF">2016-01-21T15:20:31Z</dcterms:created>
  <dcterms:modified xsi:type="dcterms:W3CDTF">2021-06-09T17:44:22Z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