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5179" autoAdjust="0"/>
  </p:normalViewPr>
  <p:slideViewPr>
    <p:cSldViewPr showGuides="1">
      <p:cViewPr varScale="1">
        <p:scale>
          <a:sx n="132" d="100"/>
          <a:sy n="132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May 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June 9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81200"/>
            <a:ext cx="7229860" cy="29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56974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5/31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190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735" y="2209800"/>
            <a:ext cx="5358729" cy="396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143</cp:revision>
  <cp:lastPrinted>2016-01-21T20:53:15Z</cp:lastPrinted>
  <dcterms:created xsi:type="dcterms:W3CDTF">2016-01-21T15:20:31Z</dcterms:created>
  <dcterms:modified xsi:type="dcterms:W3CDTF">2021-06-09T17:44:22Z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