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June 2021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2021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2021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May 01, 2021 1400 - May 02, 2021 23:35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</a:t>
            </a:r>
            <a:r>
              <a:rPr lang="en-US" sz="1600" dirty="0"/>
              <a:t>16, 2021 from 06:00 to </a:t>
            </a:r>
            <a:r>
              <a:rPr lang="en-US" sz="1600" dirty="0" smtClean="0"/>
              <a:t>21:00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May 23, 2021 </a:t>
            </a:r>
            <a:r>
              <a:rPr lang="en-US" sz="1600" dirty="0" smtClean="0"/>
              <a:t>6:00 </a:t>
            </a:r>
            <a:r>
              <a:rPr lang="en-US" sz="1600" dirty="0"/>
              <a:t>to 21:00 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30, </a:t>
            </a:r>
            <a:r>
              <a:rPr lang="en-US" sz="1600" dirty="0"/>
              <a:t>2021 </a:t>
            </a:r>
            <a:r>
              <a:rPr lang="en-US" sz="1600" dirty="0" smtClean="0"/>
              <a:t>9:00 Web Application Firewall Cutover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 smtClean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2021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</a:t>
            </a:r>
            <a:r>
              <a:rPr lang="en-US" sz="1600" dirty="0"/>
              <a:t>11, 2021 09:30 – </a:t>
            </a:r>
            <a:r>
              <a:rPr lang="en-US" sz="1600" dirty="0" smtClean="0"/>
              <a:t>12:00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</a:t>
            </a:r>
            <a:r>
              <a:rPr lang="en-US" sz="1600" dirty="0"/>
              <a:t>12, 2021 17:00 – </a:t>
            </a:r>
            <a:r>
              <a:rPr lang="en-US" sz="1600" dirty="0" smtClean="0"/>
              <a:t>20:00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</a:t>
            </a:r>
            <a:r>
              <a:rPr lang="en-US" sz="1600" dirty="0"/>
              <a:t>13, 2021 10:00 – </a:t>
            </a:r>
            <a:r>
              <a:rPr lang="en-US" sz="1600" dirty="0" smtClean="0"/>
              <a:t>12:00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</a:t>
            </a:r>
            <a:r>
              <a:rPr lang="en-US" sz="1600" dirty="0"/>
              <a:t>13, 2021 16:30 – </a:t>
            </a:r>
            <a:r>
              <a:rPr lang="en-US" sz="1600" dirty="0" smtClean="0"/>
              <a:t>18:30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May 26, 2021 15:30 – </a:t>
            </a:r>
            <a:r>
              <a:rPr lang="en-US" sz="1600" dirty="0" smtClean="0"/>
              <a:t>18:30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87074"/>
              </p:ext>
            </p:extLst>
          </p:nvPr>
        </p:nvGraphicFramePr>
        <p:xfrm>
          <a:off x="302690" y="838200"/>
          <a:ext cx="8688910" cy="2098616"/>
        </p:xfrm>
        <a:graphic>
          <a:graphicData uri="http://schemas.openxmlformats.org/drawingml/2006/table">
            <a:tbl>
              <a:tblPr/>
              <a:tblGrid>
                <a:gridCol w="1411623"/>
                <a:gridCol w="2005990"/>
                <a:gridCol w="2005990"/>
                <a:gridCol w="2184301"/>
                <a:gridCol w="1081006"/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1.43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6.41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6600"/>
            <a:ext cx="9144000" cy="274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6551</TotalTime>
  <Words>106</Words>
  <Application>Microsoft Office PowerPoint</Application>
  <PresentationFormat>On-screen Show (4:3)</PresentationFormat>
  <Paragraphs>61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216</cp:revision>
  <cp:lastPrinted>2019-05-06T20:09:17Z</cp:lastPrinted>
  <dcterms:created xsi:type="dcterms:W3CDTF">2016-01-21T15:20:31Z</dcterms:created>
  <dcterms:modified xsi:type="dcterms:W3CDTF">2021-06-08T21:50:59Z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