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notesMasterIdLst>
    <p:notesMasterId r:id="rId6"/>
  </p:notesMasterIdLst>
  <p:sldIdLst>
    <p:sldId id="256" r:id="rId2"/>
    <p:sldId id="261" r:id="rId3"/>
    <p:sldId id="276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87" autoAdjust="0"/>
  </p:normalViewPr>
  <p:slideViewPr>
    <p:cSldViewPr snapToGrid="0">
      <p:cViewPr varScale="1">
        <p:scale>
          <a:sx n="65" d="100"/>
          <a:sy n="65" d="100"/>
        </p:scale>
        <p:origin x="672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Update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3AF68A33-4A6C-4B95-8E4E-B16500BAA85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1600" dirty="0"/>
        </a:p>
      </dgm:t>
    </dgm:pt>
    <dgm:pt modelId="{B6D8ABF4-538F-4534-88C5-20D2DB6FC89B}" type="parTrans" cxnId="{1DE1A324-EA9C-43D2-9800-D1C195A9F31F}">
      <dgm:prSet/>
      <dgm:spPr/>
      <dgm:t>
        <a:bodyPr/>
        <a:lstStyle/>
        <a:p>
          <a:endParaRPr lang="en-US"/>
        </a:p>
      </dgm:t>
    </dgm:pt>
    <dgm:pt modelId="{8B5AFAE6-897C-42B5-A6BF-9773A0BC89BD}" type="sibTrans" cxnId="{1DE1A324-EA9C-43D2-9800-D1C195A9F31F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8574A905-BDA5-4716-9248-A5D60B7F3062}">
      <dgm:prSet/>
      <dgm:spPr/>
      <dgm:t>
        <a:bodyPr/>
        <a:lstStyle/>
        <a:p>
          <a:pPr>
            <a:buNone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776880E-3797-473D-8D2E-1EE1C161DC2B}" type="parTrans" cxnId="{1E71F039-98D7-4B08-B672-957082B62884}">
      <dgm:prSet/>
      <dgm:spPr/>
      <dgm:t>
        <a:bodyPr/>
        <a:lstStyle/>
        <a:p>
          <a:endParaRPr lang="en-US"/>
        </a:p>
      </dgm:t>
    </dgm:pt>
    <dgm:pt modelId="{1F1BCF26-6C8E-44A4-AF4A-65302171AE69}" type="sibTrans" cxnId="{1E71F039-98D7-4B08-B672-957082B62884}">
      <dgm:prSet/>
      <dgm:spPr/>
      <dgm:t>
        <a:bodyPr/>
        <a:lstStyle/>
        <a:p>
          <a:endParaRPr lang="en-US"/>
        </a:p>
      </dgm:t>
    </dgm:pt>
    <dgm:pt modelId="{CACF6F82-1449-448C-8949-E43427717789}">
      <dgm:prSet/>
      <dgm:spPr/>
      <dgm:t>
        <a:bodyPr/>
        <a:lstStyle/>
        <a:p>
          <a:pPr>
            <a:buChar char="•"/>
          </a:pPr>
          <a:endParaRPr lang="en-US" sz="36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8D9A5DD7-9F68-4060-BD2D-2E193A8FF186}" type="parTrans" cxnId="{3E251221-5676-40B4-A390-20CFAE2B501F}">
      <dgm:prSet/>
      <dgm:spPr/>
      <dgm:t>
        <a:bodyPr/>
        <a:lstStyle/>
        <a:p>
          <a:endParaRPr lang="en-US"/>
        </a:p>
      </dgm:t>
    </dgm:pt>
    <dgm:pt modelId="{B4F1712E-CB78-4C88-A3E8-3606A247CAA2}" type="sibTrans" cxnId="{3E251221-5676-40B4-A390-20CFAE2B501F}">
      <dgm:prSet/>
      <dgm:spPr/>
      <dgm:t>
        <a:bodyPr/>
        <a:lstStyle/>
        <a:p>
          <a:endParaRPr lang="en-US"/>
        </a:p>
      </dgm:t>
    </dgm:pt>
    <dgm:pt modelId="{E934C575-6A3A-4E4A-8B0D-2B47227CA92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9E6A05D7-D0F6-4C62-A9F5-6126497409FC}" type="parTrans" cxnId="{04B4D0F2-18E7-4679-B027-6324B4C0E7A8}">
      <dgm:prSet/>
      <dgm:spPr/>
      <dgm:t>
        <a:bodyPr/>
        <a:lstStyle/>
        <a:p>
          <a:endParaRPr lang="en-US"/>
        </a:p>
      </dgm:t>
    </dgm:pt>
    <dgm:pt modelId="{6429DDE5-5811-42FA-BC3C-7DE32487FA34}" type="sibTrans" cxnId="{04B4D0F2-18E7-4679-B027-6324B4C0E7A8}">
      <dgm:prSet/>
      <dgm:spPr/>
      <dgm:t>
        <a:bodyPr/>
        <a:lstStyle/>
        <a:p>
          <a:endParaRPr lang="en-US"/>
        </a:p>
      </dgm:t>
    </dgm:pt>
    <dgm:pt modelId="{FC065FC0-4D57-4D2E-BA8E-8FAB675DC43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A50D0459-E7E9-4858-B15F-7EF83AE235C8}" type="parTrans" cxnId="{9A33F9D9-B431-47A9-83FB-2B54BC282078}">
      <dgm:prSet/>
      <dgm:spPr/>
      <dgm:t>
        <a:bodyPr/>
        <a:lstStyle/>
        <a:p>
          <a:endParaRPr lang="en-US"/>
        </a:p>
      </dgm:t>
    </dgm:pt>
    <dgm:pt modelId="{C5122A3A-2151-4992-8764-75F72428ABF8}" type="sibTrans" cxnId="{9A33F9D9-B431-47A9-83FB-2B54BC282078}">
      <dgm:prSet/>
      <dgm:spPr/>
      <dgm:t>
        <a:bodyPr/>
        <a:lstStyle/>
        <a:p>
          <a:endParaRPr lang="en-US"/>
        </a:p>
      </dgm:t>
    </dgm:pt>
    <dgm:pt modelId="{CA604AF6-CA1C-461B-BE6C-8C86C095B78A}">
      <dgm:prSet custT="1"/>
      <dgm:spPr/>
      <dgm:t>
        <a:bodyPr/>
        <a:lstStyle/>
        <a:p>
          <a:pPr>
            <a:buChar char="•"/>
          </a:pPr>
          <a:r>
            <a:rPr lang="en-US" sz="2000" u="sng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Upgrade</a:t>
          </a: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– continue monitoring progress of this technical project or refresh.  Will seek efficiencies with the proposed MarkeTrak enhancement SCRs (Administrative &amp; Validations)</a:t>
          </a:r>
          <a:endParaRPr lang="en-US" sz="20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D8E3ADFB-F479-44EB-93CC-624DEAFC2FD3}" type="parTrans" cxnId="{FA122561-7039-4B86-9475-EBB6AE4CE90A}">
      <dgm:prSet/>
      <dgm:spPr/>
      <dgm:t>
        <a:bodyPr/>
        <a:lstStyle/>
        <a:p>
          <a:endParaRPr lang="en-US"/>
        </a:p>
      </dgm:t>
    </dgm:pt>
    <dgm:pt modelId="{96F82FE6-81EE-4BD6-B39C-2511A05E0F15}" type="sibTrans" cxnId="{FA122561-7039-4B86-9475-EBB6AE4CE90A}">
      <dgm:prSet/>
      <dgm:spPr/>
      <dgm:t>
        <a:bodyPr/>
        <a:lstStyle/>
        <a:p>
          <a:endParaRPr lang="en-US"/>
        </a:p>
      </dgm:t>
    </dgm:pt>
    <dgm:pt modelId="{83F550B8-E613-45CA-A8D0-7AAA24D4BE3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SCR – MarkeTrak Administrative Enhancements - </a:t>
          </a:r>
          <a:r>
            <a:rPr lang="en-US" sz="20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VOTE</a:t>
          </a: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64597D15-C8E9-4FC6-9DEB-558530435148}" type="parTrans" cxnId="{B98564AF-BF0B-4315-9B4D-222DF4173B0C}">
      <dgm:prSet/>
      <dgm:spPr/>
      <dgm:t>
        <a:bodyPr/>
        <a:lstStyle/>
        <a:p>
          <a:endParaRPr lang="en-US"/>
        </a:p>
      </dgm:t>
    </dgm:pt>
    <dgm:pt modelId="{D42354F3-91B4-46CC-A4A3-33DF540F21DE}" type="sibTrans" cxnId="{B98564AF-BF0B-4315-9B4D-222DF4173B0C}">
      <dgm:prSet/>
      <dgm:spPr/>
      <dgm:t>
        <a:bodyPr/>
        <a:lstStyle/>
        <a:p>
          <a:endParaRPr lang="en-US"/>
        </a:p>
      </dgm:t>
    </dgm:pt>
    <dgm:pt modelId="{84A16AE7-E0DC-4BD7-9C90-A66C37FA4BD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u="sng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ERCOT Communications – Listservs – </a:t>
          </a:r>
          <a:r>
            <a:rPr lang="en-US" sz="2000" u="none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status update on ERCOT’s plan for communication platform and emergency back-up process particularly for RMS and Weather Moratorium listservs</a:t>
          </a: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D97788C8-C077-42FD-88EC-487423283F77}" type="parTrans" cxnId="{515AF3C8-511B-40CA-8175-F08EB63C3B0E}">
      <dgm:prSet/>
      <dgm:spPr/>
      <dgm:t>
        <a:bodyPr/>
        <a:lstStyle/>
        <a:p>
          <a:endParaRPr lang="en-US"/>
        </a:p>
      </dgm:t>
    </dgm:pt>
    <dgm:pt modelId="{78FC0847-2E02-4B1B-8767-CC015BC497E6}" type="sibTrans" cxnId="{515AF3C8-511B-40CA-8175-F08EB63C3B0E}">
      <dgm:prSet/>
      <dgm:spPr/>
      <dgm:t>
        <a:bodyPr/>
        <a:lstStyle/>
        <a:p>
          <a:endParaRPr lang="en-US"/>
        </a:p>
      </dgm:t>
    </dgm:pt>
    <dgm:pt modelId="{42CE621F-6407-4B9A-8100-AFDFF37D8E0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RMGRR – Create Switch Hold Extract Repository - </a:t>
          </a:r>
          <a:r>
            <a:rPr lang="en-US" sz="20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VOTE</a:t>
          </a:r>
          <a:endParaRPr lang="en-US" sz="20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</dgm:t>
    </dgm:pt>
    <dgm:pt modelId="{5A831D91-3D04-4C15-9330-1370A141AD58}" type="parTrans" cxnId="{0B63D592-3649-4660-8A8E-1C98A9310504}">
      <dgm:prSet/>
      <dgm:spPr/>
      <dgm:t>
        <a:bodyPr/>
        <a:lstStyle/>
        <a:p>
          <a:endParaRPr lang="en-US"/>
        </a:p>
      </dgm:t>
    </dgm:pt>
    <dgm:pt modelId="{7FD142C1-916E-4E78-BA58-B9849AFB7BEF}" type="sibTrans" cxnId="{0B63D592-3649-4660-8A8E-1C98A9310504}">
      <dgm:prSet/>
      <dgm:spPr/>
      <dgm:t>
        <a:bodyPr/>
        <a:lstStyle/>
        <a:p>
          <a:endParaRPr lang="en-US"/>
        </a:p>
      </dgm:t>
    </dgm:pt>
    <dgm:pt modelId="{2F121D9C-E6A3-43C1-B7A4-2C289B8A067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u="sng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ERCOT MIS API Workshop</a:t>
          </a: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:  API architecture request was submitted to ERCOT Web Services.  Development and testing teams are researching.  </a:t>
          </a:r>
        </a:p>
      </dgm:t>
    </dgm:pt>
    <dgm:pt modelId="{6EA14C59-D8E3-4C41-AC0F-8E40BC9E207C}" type="parTrans" cxnId="{FDF9AA29-82C9-4D28-B021-EB156732A762}">
      <dgm:prSet/>
      <dgm:spPr/>
      <dgm:t>
        <a:bodyPr/>
        <a:lstStyle/>
        <a:p>
          <a:endParaRPr lang="en-US"/>
        </a:p>
      </dgm:t>
    </dgm:pt>
    <dgm:pt modelId="{D7980ABF-008E-453F-ACB9-1E0C77AA8BBD}" type="sibTrans" cxnId="{FDF9AA29-82C9-4D28-B021-EB156732A762}">
      <dgm:prSet/>
      <dgm:spPr/>
      <dgm:t>
        <a:bodyPr/>
        <a:lstStyle/>
        <a:p>
          <a:endParaRPr lang="en-US"/>
        </a:p>
      </dgm:t>
    </dgm:pt>
    <dgm:pt modelId="{816AEACE-5EAF-449F-8756-5329E5BB2DB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>
            <a:buChar char="•"/>
          </a:pPr>
          <a:r>
            <a:rPr lang="en-US" sz="20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TDTMS will monitor Listserv performance via Market Data Transparency reporting </a:t>
          </a:r>
        </a:p>
      </dgm:t>
    </dgm:pt>
    <dgm:pt modelId="{0C7B0698-B52F-4920-ACF3-6DE8FE144D8D}" type="parTrans" cxnId="{FC92DFA4-6D17-43AD-A898-BA0D87C215D7}">
      <dgm:prSet/>
      <dgm:spPr/>
    </dgm:pt>
    <dgm:pt modelId="{C755EEB4-FB14-4863-A6DB-F23E7541A1C9}" type="sibTrans" cxnId="{FC92DFA4-6D17-43AD-A898-BA0D87C215D7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X="-1242" custLinFactNeighborX="-100000" custLinFactNeighborY="-42756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LinFactY="1464" custLinFactNeighborY="100000">
        <dgm:presLayoutVars>
          <dgm:bulletEnabled val="1"/>
        </dgm:presLayoutVars>
      </dgm:prSet>
      <dgm:spPr/>
    </dgm:pt>
  </dgm:ptLst>
  <dgm:cxnLst>
    <dgm:cxn modelId="{8ABCDB14-AE61-417B-B6F6-07B54416015A}" type="presOf" srcId="{2F121D9C-E6A3-43C1-B7A4-2C289B8A0670}" destId="{12E172B9-01B0-436D-9684-1CCC8FA3FE5C}" srcOrd="0" destOrd="7" presId="urn:microsoft.com/office/officeart/2005/8/layout/list1"/>
    <dgm:cxn modelId="{C0778C17-FAC9-4FAA-8434-9093532A96BD}" type="presOf" srcId="{3AF68A33-4A6C-4B95-8E4E-B16500BAA85F}" destId="{12E172B9-01B0-436D-9684-1CCC8FA3FE5C}" srcOrd="0" destOrd="11" presId="urn:microsoft.com/office/officeart/2005/8/layout/list1"/>
    <dgm:cxn modelId="{3E251221-5676-40B4-A390-20CFAE2B501F}" srcId="{8574A905-BDA5-4716-9248-A5D60B7F3062}" destId="{CACF6F82-1449-448C-8949-E43427717789}" srcOrd="0" destOrd="0" parTransId="{8D9A5DD7-9F68-4060-BD2D-2E193A8FF186}" sibTransId="{B4F1712E-CB78-4C88-A3E8-3606A247CAA2}"/>
    <dgm:cxn modelId="{1DE1A324-EA9C-43D2-9800-D1C195A9F31F}" srcId="{FA84BF92-43C6-4E94-A77F-6263E68B6783}" destId="{3AF68A33-4A6C-4B95-8E4E-B16500BAA85F}" srcOrd="9" destOrd="0" parTransId="{B6D8ABF4-538F-4534-88C5-20D2DB6FC89B}" sibTransId="{8B5AFAE6-897C-42B5-A6BF-9773A0BC89B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FDF9AA29-82C9-4D28-B021-EB156732A762}" srcId="{FA84BF92-43C6-4E94-A77F-6263E68B6783}" destId="{2F121D9C-E6A3-43C1-B7A4-2C289B8A0670}" srcOrd="6" destOrd="0" parTransId="{6EA14C59-D8E3-4C41-AC0F-8E40BC9E207C}" sibTransId="{D7980ABF-008E-453F-ACB9-1E0C77AA8BBD}"/>
    <dgm:cxn modelId="{1E71F039-98D7-4B08-B672-957082B62884}" srcId="{FA84BF92-43C6-4E94-A77F-6263E68B6783}" destId="{8574A905-BDA5-4716-9248-A5D60B7F3062}" srcOrd="8" destOrd="0" parTransId="{8776880E-3797-473D-8D2E-1EE1C161DC2B}" sibTransId="{1F1BCF26-6C8E-44A4-AF4A-65302171AE69}"/>
    <dgm:cxn modelId="{E095FE5B-FD9B-495E-B65C-8651D170CAA1}" type="presOf" srcId="{CA604AF6-CA1C-461B-BE6C-8C86C095B78A}" destId="{12E172B9-01B0-436D-9684-1CCC8FA3FE5C}" srcOrd="0" destOrd="8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FA122561-7039-4B86-9475-EBB6AE4CE90A}" srcId="{FA84BF92-43C6-4E94-A77F-6263E68B6783}" destId="{CA604AF6-CA1C-461B-BE6C-8C86C095B78A}" srcOrd="7" destOrd="0" parTransId="{D8E3ADFB-F479-44EB-93CC-624DEAFC2FD3}" sibTransId="{96F82FE6-81EE-4BD6-B39C-2511A05E0F15}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7E77DE4D-0A96-4DA8-884C-AF9F3F412557}" type="presOf" srcId="{84A16AE7-E0DC-4BD7-9C90-A66C37FA4BDE}" destId="{12E172B9-01B0-436D-9684-1CCC8FA3FE5C}" srcOrd="0" destOrd="5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A7770B8E-7303-43BE-AA26-E43778A40335}" type="presOf" srcId="{CACF6F82-1449-448C-8949-E43427717789}" destId="{12E172B9-01B0-436D-9684-1CCC8FA3FE5C}" srcOrd="0" destOrd="10" presId="urn:microsoft.com/office/officeart/2005/8/layout/list1"/>
    <dgm:cxn modelId="{6FF69B8E-C818-4227-89E7-B74083B6D0EB}" type="presOf" srcId="{8574A905-BDA5-4716-9248-A5D60B7F3062}" destId="{12E172B9-01B0-436D-9684-1CCC8FA3FE5C}" srcOrd="0" destOrd="9" presId="urn:microsoft.com/office/officeart/2005/8/layout/list1"/>
    <dgm:cxn modelId="{80A76C90-9F5B-488F-AA7B-F8C1447802B5}" type="presOf" srcId="{FC065FC0-4D57-4D2E-BA8E-8FAB675DC434}" destId="{12E172B9-01B0-436D-9684-1CCC8FA3FE5C}" srcOrd="0" destOrd="2" presId="urn:microsoft.com/office/officeart/2005/8/layout/list1"/>
    <dgm:cxn modelId="{0B63D592-3649-4660-8A8E-1C98A9310504}" srcId="{FA84BF92-43C6-4E94-A77F-6263E68B6783}" destId="{42CE621F-6407-4B9A-8100-AFDFF37D8E04}" srcOrd="4" destOrd="0" parTransId="{5A831D91-3D04-4C15-9330-1370A141AD58}" sibTransId="{7FD142C1-916E-4E78-BA58-B9849AFB7BEF}"/>
    <dgm:cxn modelId="{FC92DFA4-6D17-43AD-A898-BA0D87C215D7}" srcId="{84A16AE7-E0DC-4BD7-9C90-A66C37FA4BDE}" destId="{816AEACE-5EAF-449F-8756-5329E5BB2DBB}" srcOrd="0" destOrd="0" parTransId="{0C7B0698-B52F-4920-ACF3-6DE8FE144D8D}" sibTransId="{C755EEB4-FB14-4863-A6DB-F23E7541A1C9}"/>
    <dgm:cxn modelId="{FB3927AA-5720-49C5-92E6-BBADD8BC7B84}" type="presOf" srcId="{816AEACE-5EAF-449F-8756-5329E5BB2DBB}" destId="{12E172B9-01B0-436D-9684-1CCC8FA3FE5C}" srcOrd="0" destOrd="6" presId="urn:microsoft.com/office/officeart/2005/8/layout/list1"/>
    <dgm:cxn modelId="{B98564AF-BF0B-4315-9B4D-222DF4173B0C}" srcId="{FA84BF92-43C6-4E94-A77F-6263E68B6783}" destId="{83F550B8-E613-45CA-A8D0-7AAA24D4BE31}" srcOrd="3" destOrd="0" parTransId="{64597D15-C8E9-4FC6-9DEB-558530435148}" sibTransId="{D42354F3-91B4-46CC-A4A3-33DF540F21DE}"/>
    <dgm:cxn modelId="{666506B7-3021-4EE7-B1C7-5DF8EF4CD7A3}" type="presOf" srcId="{42CE621F-6407-4B9A-8100-AFDFF37D8E04}" destId="{12E172B9-01B0-436D-9684-1CCC8FA3FE5C}" srcOrd="0" destOrd="4" presId="urn:microsoft.com/office/officeart/2005/8/layout/list1"/>
    <dgm:cxn modelId="{515AF3C8-511B-40CA-8175-F08EB63C3B0E}" srcId="{FA84BF92-43C6-4E94-A77F-6263E68B6783}" destId="{84A16AE7-E0DC-4BD7-9C90-A66C37FA4BDE}" srcOrd="5" destOrd="0" parTransId="{D97788C8-C077-42FD-88EC-487423283F77}" sibTransId="{78FC0847-2E02-4B1B-8767-CC015BC497E6}"/>
    <dgm:cxn modelId="{6F1E77D4-48DB-4A62-839D-795D197D81A9}" type="presOf" srcId="{E934C575-6A3A-4E4A-8B0D-2B47227CA927}" destId="{12E172B9-01B0-436D-9684-1CCC8FA3FE5C}" srcOrd="0" destOrd="1" presId="urn:microsoft.com/office/officeart/2005/8/layout/list1"/>
    <dgm:cxn modelId="{9A33F9D9-B431-47A9-83FB-2B54BC282078}" srcId="{FA84BF92-43C6-4E94-A77F-6263E68B6783}" destId="{FC065FC0-4D57-4D2E-BA8E-8FAB675DC434}" srcOrd="2" destOrd="0" parTransId="{A50D0459-E7E9-4858-B15F-7EF83AE235C8}" sibTransId="{C5122A3A-2151-4992-8764-75F72428ABF8}"/>
    <dgm:cxn modelId="{1E3AAADC-2529-4DF8-AC2C-F7C1A09006EA}" type="presOf" srcId="{83F550B8-E613-45CA-A8D0-7AAA24D4BE31}" destId="{12E172B9-01B0-436D-9684-1CCC8FA3FE5C}" srcOrd="0" destOrd="3" presId="urn:microsoft.com/office/officeart/2005/8/layout/list1"/>
    <dgm:cxn modelId="{B38757EF-5EE4-425C-8A19-D3F603F07DC4}" type="presOf" srcId="{C9597999-C23F-4867-9D73-E667FAF56258}" destId="{12E172B9-01B0-436D-9684-1CCC8FA3FE5C}" srcOrd="0" destOrd="0" presId="urn:microsoft.com/office/officeart/2005/8/layout/list1"/>
    <dgm:cxn modelId="{04B4D0F2-18E7-4679-B027-6324B4C0E7A8}" srcId="{FA84BF92-43C6-4E94-A77F-6263E68B6783}" destId="{E934C575-6A3A-4E4A-8B0D-2B47227CA927}" srcOrd="1" destOrd="0" parTransId="{9E6A05D7-D0F6-4C62-A9F5-6126497409FC}" sibTransId="{6429DDE5-5811-42FA-BC3C-7DE32487FA34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DRAFT RMGRR Switch Hold Removal </a:t>
          </a:r>
          <a:r>
            <a:rPr lang="en-US" sz="2400" dirty="0" err="1">
              <a:latin typeface="Arial Rounded MT Bold" panose="020F0704030504030204" pitchFamily="34" charset="0"/>
            </a:rPr>
            <a:t>Documention</a:t>
          </a:r>
          <a:r>
            <a:rPr lang="en-US" sz="2400" dirty="0">
              <a:latin typeface="Arial Rounded MT Bold" panose="020F0704030504030204" pitchFamily="34" charset="0"/>
            </a:rPr>
            <a:t> - NOS - Revised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7E33366A-C156-48D1-AAC0-211BDF8339F8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B801A460-C9F2-4478-B8A2-E07C2970D0F6}" type="sibTrans" cxnId="{2434A780-000B-4680-8428-F74041824A05}">
      <dgm:prSet/>
      <dgm:spPr/>
      <dgm:t>
        <a:bodyPr/>
        <a:lstStyle/>
        <a:p>
          <a:endParaRPr lang="en-US"/>
        </a:p>
      </dgm:t>
    </dgm:pt>
    <dgm:pt modelId="{E1ED3166-545E-498C-85A4-E171DAA2356C}" type="parTrans" cxnId="{2434A780-000B-4680-8428-F74041824A05}">
      <dgm:prSet/>
      <dgm:spPr/>
      <dgm:t>
        <a:bodyPr/>
        <a:lstStyle/>
        <a:p>
          <a:endParaRPr lang="en-US"/>
        </a:p>
      </dgm:t>
    </dgm:pt>
    <dgm:pt modelId="{F45E66EF-CA61-4CE6-9E05-205F965EBC6B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F9672C1D-FAE9-4C54-9BBD-FCAD40F44B2D}" type="sibTrans" cxnId="{B9F0580D-A67D-4F8F-8CB9-D0EDF3A2383C}">
      <dgm:prSet/>
      <dgm:spPr/>
      <dgm:t>
        <a:bodyPr/>
        <a:lstStyle/>
        <a:p>
          <a:endParaRPr lang="en-US"/>
        </a:p>
      </dgm:t>
    </dgm:pt>
    <dgm:pt modelId="{20F3CABC-68D1-47FA-AA5C-B4AE8F1EF4E0}" type="parTrans" cxnId="{B9F0580D-A67D-4F8F-8CB9-D0EDF3A2383C}">
      <dgm:prSet/>
      <dgm:spPr/>
      <dgm:t>
        <a:bodyPr/>
        <a:lstStyle/>
        <a:p>
          <a:endParaRPr lang="en-US"/>
        </a:p>
      </dgm:t>
    </dgm:pt>
    <dgm:pt modelId="{EC4E5C71-8032-44B6-A6B9-8542A1B41F11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7A6E6208-28CE-4280-B988-E26A60ABB76A}" type="sibTrans" cxnId="{0ECAB679-274C-441B-BF65-DFDA9F912622}">
      <dgm:prSet/>
      <dgm:spPr/>
      <dgm:t>
        <a:bodyPr/>
        <a:lstStyle/>
        <a:p>
          <a:endParaRPr lang="en-US"/>
        </a:p>
      </dgm:t>
    </dgm:pt>
    <dgm:pt modelId="{CEC00B5F-24EC-4199-A8DC-A52A868BD5B4}" type="parTrans" cxnId="{0ECAB679-274C-441B-BF65-DFDA9F912622}">
      <dgm:prSet/>
      <dgm:spPr/>
      <dgm:t>
        <a:bodyPr/>
        <a:lstStyle/>
        <a:p>
          <a:endParaRPr lang="en-US"/>
        </a:p>
      </dgm:t>
    </dgm:pt>
    <dgm:pt modelId="{3A7E92A7-2078-49B3-9263-48D7337246B6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4BA767A7-B6A9-4CE2-BA50-27D576646CCC}" type="sibTrans" cxnId="{BEF17697-3A37-4F40-89CC-ECC23937CEF4}">
      <dgm:prSet/>
      <dgm:spPr/>
      <dgm:t>
        <a:bodyPr/>
        <a:lstStyle/>
        <a:p>
          <a:endParaRPr lang="en-US"/>
        </a:p>
      </dgm:t>
    </dgm:pt>
    <dgm:pt modelId="{4FC85B20-83FB-420C-BB31-05297D6C8694}" type="parTrans" cxnId="{BEF17697-3A37-4F40-89CC-ECC23937CEF4}">
      <dgm:prSet/>
      <dgm:spPr/>
      <dgm:t>
        <a:bodyPr/>
        <a:lstStyle/>
        <a:p>
          <a:endParaRPr lang="en-US"/>
        </a:p>
      </dgm:t>
    </dgm:pt>
    <dgm:pt modelId="{EF77E7FB-7CC1-4C79-8D8F-4D29FAC4F570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29FB70E5-56B8-4C28-BFE0-0EB6286BA57A}" type="sibTrans" cxnId="{BC2BE586-3BB5-46FF-9975-DFAB7161991B}">
      <dgm:prSet/>
      <dgm:spPr/>
      <dgm:t>
        <a:bodyPr/>
        <a:lstStyle/>
        <a:p>
          <a:endParaRPr lang="en-US"/>
        </a:p>
      </dgm:t>
    </dgm:pt>
    <dgm:pt modelId="{D66138F4-EF4A-444C-ABD0-56986EF64BF5}" type="parTrans" cxnId="{BC2BE586-3BB5-46FF-9975-DFAB7161991B}">
      <dgm:prSet/>
      <dgm:spPr/>
      <dgm:t>
        <a:bodyPr/>
        <a:lstStyle/>
        <a:p>
          <a:endParaRPr lang="en-US"/>
        </a:p>
      </dgm:t>
    </dgm:pt>
    <dgm:pt modelId="{8564B35A-3870-4CB2-BBB6-13EA19D30A95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DD660137-6B77-42FA-BC3C-702C59009061}" type="sibTrans" cxnId="{53AB5FA4-3F5D-4859-9928-AD4039E4F88F}">
      <dgm:prSet/>
      <dgm:spPr/>
      <dgm:t>
        <a:bodyPr/>
        <a:lstStyle/>
        <a:p>
          <a:endParaRPr lang="en-US"/>
        </a:p>
      </dgm:t>
    </dgm:pt>
    <dgm:pt modelId="{82B40B96-2408-4F45-8E69-28F9B3EB8FFA}" type="parTrans" cxnId="{53AB5FA4-3F5D-4859-9928-AD4039E4F88F}">
      <dgm:prSet/>
      <dgm:spPr/>
      <dgm:t>
        <a:bodyPr/>
        <a:lstStyle/>
        <a:p>
          <a:endParaRPr lang="en-US"/>
        </a:p>
      </dgm:t>
    </dgm:pt>
    <dgm:pt modelId="{74DF8BF8-75D6-4E9A-9770-F0038D53975C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C88C441-706F-4B7C-9C67-31C2815FE16E}" type="sibTrans" cxnId="{D47ABF45-F301-4D70-ADA5-05EE84E0DECF}">
      <dgm:prSet/>
      <dgm:spPr/>
      <dgm:t>
        <a:bodyPr/>
        <a:lstStyle/>
        <a:p>
          <a:endParaRPr lang="en-US"/>
        </a:p>
      </dgm:t>
    </dgm:pt>
    <dgm:pt modelId="{24456218-60CF-4C09-B6B8-9686FBB5030C}" type="parTrans" cxnId="{D47ABF45-F301-4D70-ADA5-05EE84E0DECF}">
      <dgm:prSet/>
      <dgm:spPr/>
      <dgm:t>
        <a:bodyPr/>
        <a:lstStyle/>
        <a:p>
          <a:endParaRPr lang="en-US"/>
        </a:p>
      </dgm:t>
    </dgm:pt>
    <dgm:pt modelId="{F483C65F-21D4-40C6-87E5-ADE023FD88A4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6D9E4766-3CDC-4697-9DA5-70A7FC0DFEE6}" type="sibTrans" cxnId="{55F6883F-C854-46C7-A1C5-30B77F671C3B}">
      <dgm:prSet/>
      <dgm:spPr/>
      <dgm:t>
        <a:bodyPr/>
        <a:lstStyle/>
        <a:p>
          <a:endParaRPr lang="en-US"/>
        </a:p>
      </dgm:t>
    </dgm:pt>
    <dgm:pt modelId="{BC6B3B8A-EB4B-4262-B203-4C06630424E8}" type="parTrans" cxnId="{55F6883F-C854-46C7-A1C5-30B77F671C3B}">
      <dgm:prSet/>
      <dgm:spPr/>
      <dgm:t>
        <a:bodyPr/>
        <a:lstStyle/>
        <a:p>
          <a:endParaRPr lang="en-US"/>
        </a:p>
      </dgm:t>
    </dgm:pt>
    <dgm:pt modelId="{A6FB8B23-4815-4C29-B39F-F7F853794E8C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D68FB5F-BE12-4C23-9199-28351AE8F5A6}" type="sibTrans" cxnId="{9BE2B460-512D-4F23-B9A8-F25C09E57E45}">
      <dgm:prSet/>
      <dgm:spPr/>
      <dgm:t>
        <a:bodyPr/>
        <a:lstStyle/>
        <a:p>
          <a:endParaRPr lang="en-US"/>
        </a:p>
      </dgm:t>
    </dgm:pt>
    <dgm:pt modelId="{13F451EA-96DC-4FC3-B696-C9D3741B7CC0}" type="parTrans" cxnId="{9BE2B460-512D-4F23-B9A8-F25C09E57E45}">
      <dgm:prSet/>
      <dgm:spPr/>
      <dgm:t>
        <a:bodyPr/>
        <a:lstStyle/>
        <a:p>
          <a:endParaRPr lang="en-US"/>
        </a:p>
      </dgm:t>
    </dgm:pt>
    <dgm:pt modelId="{AC3C80ED-7409-453E-B4E0-4ACCF78EA071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264ACE63-2937-452E-B29E-17DFF79B5827}" type="sibTrans" cxnId="{5D6A541B-5744-48E8-97CC-6BEAB9BD1590}">
      <dgm:prSet/>
      <dgm:spPr/>
      <dgm:t>
        <a:bodyPr/>
        <a:lstStyle/>
        <a:p>
          <a:endParaRPr lang="en-US"/>
        </a:p>
      </dgm:t>
    </dgm:pt>
    <dgm:pt modelId="{84A136CE-7FF0-465C-929E-B329CE7C8866}" type="parTrans" cxnId="{5D6A541B-5744-48E8-97CC-6BEAB9BD1590}">
      <dgm:prSet/>
      <dgm:spPr/>
      <dgm:t>
        <a:bodyPr/>
        <a:lstStyle/>
        <a:p>
          <a:endParaRPr lang="en-US"/>
        </a:p>
      </dgm:t>
    </dgm:pt>
    <dgm:pt modelId="{FD8D853A-7EC7-4371-B832-8884821BEE1B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3DF86405-656C-4AEC-A882-A36CF8D49173}" type="sibTrans" cxnId="{8E58C285-2DEA-467D-991A-EFF2524E19E8}">
      <dgm:prSet/>
      <dgm:spPr/>
      <dgm:t>
        <a:bodyPr/>
        <a:lstStyle/>
        <a:p>
          <a:endParaRPr lang="en-US"/>
        </a:p>
      </dgm:t>
    </dgm:pt>
    <dgm:pt modelId="{CD54EEDA-B4B0-4558-B758-55947C3ACE9A}" type="parTrans" cxnId="{8E58C285-2DEA-467D-991A-EFF2524E19E8}">
      <dgm:prSet/>
      <dgm:spPr/>
      <dgm:t>
        <a:bodyPr/>
        <a:lstStyle/>
        <a:p>
          <a:endParaRPr lang="en-US"/>
        </a:p>
      </dgm:t>
    </dgm:pt>
    <dgm:pt modelId="{993B762B-2354-4508-BC48-B24469F1D3FC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4FC5056F-C722-496A-B8FF-47E7369188E1}" type="sibTrans" cxnId="{BF64744B-2DC5-4E65-AB4F-BDF5A935801C}">
      <dgm:prSet/>
      <dgm:spPr/>
      <dgm:t>
        <a:bodyPr/>
        <a:lstStyle/>
        <a:p>
          <a:endParaRPr lang="en-US"/>
        </a:p>
      </dgm:t>
    </dgm:pt>
    <dgm:pt modelId="{A2CF0949-E434-4695-B8FD-53FFDF555495}" type="parTrans" cxnId="{BF64744B-2DC5-4E65-AB4F-BDF5A935801C}">
      <dgm:prSet/>
      <dgm:spPr/>
      <dgm:t>
        <a:bodyPr/>
        <a:lstStyle/>
        <a:p>
          <a:endParaRPr lang="en-US"/>
        </a:p>
      </dgm:t>
    </dgm:pt>
    <dgm:pt modelId="{83838E26-CE77-4A7D-B38A-158C269FDDEE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DF37AF46-6F1E-419F-90CC-4B093F7705FD}" type="sibTrans" cxnId="{559EAC07-C950-4A79-9BDA-088AE4E8762A}">
      <dgm:prSet/>
      <dgm:spPr/>
      <dgm:t>
        <a:bodyPr/>
        <a:lstStyle/>
        <a:p>
          <a:endParaRPr lang="en-US"/>
        </a:p>
      </dgm:t>
    </dgm:pt>
    <dgm:pt modelId="{44BA93A5-4E19-4AA7-BFD6-1BC66CA37ED2}" type="parTrans" cxnId="{559EAC07-C950-4A79-9BDA-088AE4E8762A}">
      <dgm:prSet/>
      <dgm:spPr/>
      <dgm:t>
        <a:bodyPr/>
        <a:lstStyle/>
        <a:p>
          <a:endParaRPr lang="en-US"/>
        </a:p>
      </dgm:t>
    </dgm:pt>
    <dgm:pt modelId="{AB0DD06F-B50A-4CF7-86CB-552968D69BDB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683DDF0B-7A50-46E9-AF36-084CFD07EB42}" type="sibTrans" cxnId="{84B3D031-455B-43D1-86EE-845DA0E1B3AF}">
      <dgm:prSet/>
      <dgm:spPr/>
      <dgm:t>
        <a:bodyPr/>
        <a:lstStyle/>
        <a:p>
          <a:endParaRPr lang="en-US"/>
        </a:p>
      </dgm:t>
    </dgm:pt>
    <dgm:pt modelId="{065171D2-328F-495C-9C73-EE06615685B9}" type="parTrans" cxnId="{84B3D031-455B-43D1-86EE-845DA0E1B3AF}">
      <dgm:prSet/>
      <dgm:spPr/>
      <dgm:t>
        <a:bodyPr/>
        <a:lstStyle/>
        <a:p>
          <a:endParaRPr lang="en-US"/>
        </a:p>
      </dgm:t>
    </dgm:pt>
    <dgm:pt modelId="{A4388E73-6D4B-4E4B-A992-5541A61B094E}">
      <dgm:prSet phldrT="[Text]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endParaRPr lang="en-US" sz="3600" dirty="0"/>
        </a:p>
      </dgm:t>
    </dgm:pt>
    <dgm:pt modelId="{D239E302-B368-4ACD-933E-700699E15DFF}" type="sibTrans" cxnId="{ADEC265A-DFB3-4771-A378-E86EE6B8F690}">
      <dgm:prSet/>
      <dgm:spPr/>
      <dgm:t>
        <a:bodyPr/>
        <a:lstStyle/>
        <a:p>
          <a:endParaRPr lang="en-US"/>
        </a:p>
      </dgm:t>
    </dgm:pt>
    <dgm:pt modelId="{20E05BDC-CEA1-4305-857A-48C85523E6B1}" type="parTrans" cxnId="{ADEC265A-DFB3-4771-A378-E86EE6B8F690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Ang="10800000" custFlipVert="1" custScaleX="135404" custScaleY="199369" custLinFactY="-200000" custLinFactNeighborX="-100000" custLinFactNeighborY="-25599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Ang="0" custScaleY="80237" custLinFactY="1464" custLinFactNeighborY="100000">
        <dgm:presLayoutVars>
          <dgm:bulletEnabled val="1"/>
        </dgm:presLayoutVars>
      </dgm:prSet>
      <dgm:spPr/>
    </dgm:pt>
  </dgm:ptLst>
  <dgm:cxnLst>
    <dgm:cxn modelId="{7CD85F00-9547-41AD-A59F-F9D59BFE30B3}" type="presOf" srcId="{993B762B-2354-4508-BC48-B24469F1D3FC}" destId="{12E172B9-01B0-436D-9684-1CCC8FA3FE5C}" srcOrd="0" destOrd="11" presId="urn:microsoft.com/office/officeart/2005/8/layout/list1"/>
    <dgm:cxn modelId="{559EAC07-C950-4A79-9BDA-088AE4E8762A}" srcId="{FA84BF92-43C6-4E94-A77F-6263E68B6783}" destId="{83838E26-CE77-4A7D-B38A-158C269FDDEE}" srcOrd="12" destOrd="0" parTransId="{44BA93A5-4E19-4AA7-BFD6-1BC66CA37ED2}" sibTransId="{DF37AF46-6F1E-419F-90CC-4B093F7705FD}"/>
    <dgm:cxn modelId="{B9F0580D-A67D-4F8F-8CB9-D0EDF3A2383C}" srcId="{FA84BF92-43C6-4E94-A77F-6263E68B6783}" destId="{F45E66EF-CA61-4CE6-9E05-205F965EBC6B}" srcOrd="1" destOrd="0" parTransId="{20F3CABC-68D1-47FA-AA5C-B4AE8F1EF4E0}" sibTransId="{F9672C1D-FAE9-4C54-9BBD-FCAD40F44B2D}"/>
    <dgm:cxn modelId="{BF56D50D-217C-43D0-A473-904C085E4B09}" type="presOf" srcId="{EC4E5C71-8032-44B6-A6B9-8542A1B41F11}" destId="{12E172B9-01B0-436D-9684-1CCC8FA3FE5C}" srcOrd="0" destOrd="2" presId="urn:microsoft.com/office/officeart/2005/8/layout/list1"/>
    <dgm:cxn modelId="{5D6A541B-5744-48E8-97CC-6BEAB9BD1590}" srcId="{FA84BF92-43C6-4E94-A77F-6263E68B6783}" destId="{AC3C80ED-7409-453E-B4E0-4ACCF78EA071}" srcOrd="9" destOrd="0" parTransId="{84A136CE-7FF0-465C-929E-B329CE7C8866}" sibTransId="{264ACE63-2937-452E-B29E-17DFF79B5827}"/>
    <dgm:cxn modelId="{8FA13A1C-64E2-484B-A100-4982B6A358F3}" type="presOf" srcId="{AB0DD06F-B50A-4CF7-86CB-552968D69BDB}" destId="{12E172B9-01B0-436D-9684-1CCC8FA3FE5C}" srcOrd="0" destOrd="13" presId="urn:microsoft.com/office/officeart/2005/8/layout/list1"/>
    <dgm:cxn modelId="{433C461E-C9A4-4770-ADA9-5482A7C0068A}" type="presOf" srcId="{3A7E92A7-2078-49B3-9263-48D7337246B6}" destId="{12E172B9-01B0-436D-9684-1CCC8FA3FE5C}" srcOrd="0" destOrd="3" presId="urn:microsoft.com/office/officeart/2005/8/layout/list1"/>
    <dgm:cxn modelId="{E3E49226-EC12-4368-BB04-7E49F5D2E2F8}" type="presOf" srcId="{83838E26-CE77-4A7D-B38A-158C269FDDEE}" destId="{12E172B9-01B0-436D-9684-1CCC8FA3FE5C}" srcOrd="0" destOrd="12" presId="urn:microsoft.com/office/officeart/2005/8/layout/list1"/>
    <dgm:cxn modelId="{D0BE6128-3954-40E4-BE27-EC4F7B57A9AD}" type="presOf" srcId="{8564B35A-3870-4CB2-BBB6-13EA19D30A95}" destId="{12E172B9-01B0-436D-9684-1CCC8FA3FE5C}" srcOrd="0" destOrd="5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84B3D031-455B-43D1-86EE-845DA0E1B3AF}" srcId="{FA84BF92-43C6-4E94-A77F-6263E68B6783}" destId="{AB0DD06F-B50A-4CF7-86CB-552968D69BDB}" srcOrd="13" destOrd="0" parTransId="{065171D2-328F-495C-9C73-EE06615685B9}" sibTransId="{683DDF0B-7A50-46E9-AF36-084CFD07EB42}"/>
    <dgm:cxn modelId="{55F6883F-C854-46C7-A1C5-30B77F671C3B}" srcId="{FA84BF92-43C6-4E94-A77F-6263E68B6783}" destId="{F483C65F-21D4-40C6-87E5-ADE023FD88A4}" srcOrd="7" destOrd="0" parTransId="{BC6B3B8A-EB4B-4262-B203-4C06630424E8}" sibTransId="{6D9E4766-3CDC-4697-9DA5-70A7FC0DFEE6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9BE2B460-512D-4F23-B9A8-F25C09E57E45}" srcId="{FA84BF92-43C6-4E94-A77F-6263E68B6783}" destId="{A6FB8B23-4815-4C29-B39F-F7F853794E8C}" srcOrd="8" destOrd="0" parTransId="{13F451EA-96DC-4FC3-B696-C9D3741B7CC0}" sibTransId="{3D68FB5F-BE12-4C23-9199-28351AE8F5A6}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D47ABF45-F301-4D70-ADA5-05EE84E0DECF}" srcId="{FA84BF92-43C6-4E94-A77F-6263E68B6783}" destId="{74DF8BF8-75D6-4E9A-9770-F0038D53975C}" srcOrd="6" destOrd="0" parTransId="{24456218-60CF-4C09-B6B8-9686FBB5030C}" sibTransId="{3C88C441-706F-4B7C-9C67-31C2815FE16E}"/>
    <dgm:cxn modelId="{6BF1DF48-78E0-4EC4-88AE-DF013C5EB33E}" type="presOf" srcId="{A6FB8B23-4815-4C29-B39F-F7F853794E8C}" destId="{12E172B9-01B0-436D-9684-1CCC8FA3FE5C}" srcOrd="0" destOrd="8" presId="urn:microsoft.com/office/officeart/2005/8/layout/list1"/>
    <dgm:cxn modelId="{BF64744B-2DC5-4E65-AB4F-BDF5A935801C}" srcId="{FA84BF92-43C6-4E94-A77F-6263E68B6783}" destId="{993B762B-2354-4508-BC48-B24469F1D3FC}" srcOrd="11" destOrd="0" parTransId="{A2CF0949-E434-4695-B8FD-53FFDF555495}" sibTransId="{4FC5056F-C722-496A-B8FF-47E7369188E1}"/>
    <dgm:cxn modelId="{9C3EFF4C-16FF-4189-BBC9-4EBA140F6664}" type="presOf" srcId="{A4388E73-6D4B-4E4B-A992-5541A61B094E}" destId="{12E172B9-01B0-436D-9684-1CCC8FA3FE5C}" srcOrd="0" destOrd="14" presId="urn:microsoft.com/office/officeart/2005/8/layout/list1"/>
    <dgm:cxn modelId="{0ECAB679-274C-441B-BF65-DFDA9F912622}" srcId="{FA84BF92-43C6-4E94-A77F-6263E68B6783}" destId="{EC4E5C71-8032-44B6-A6B9-8542A1B41F11}" srcOrd="2" destOrd="0" parTransId="{CEC00B5F-24EC-4199-A8DC-A52A868BD5B4}" sibTransId="{7A6E6208-28CE-4280-B988-E26A60ABB76A}"/>
    <dgm:cxn modelId="{ADEC265A-DFB3-4771-A378-E86EE6B8F690}" srcId="{FA84BF92-43C6-4E94-A77F-6263E68B6783}" destId="{A4388E73-6D4B-4E4B-A992-5541A61B094E}" srcOrd="14" destOrd="0" parTransId="{20E05BDC-CEA1-4305-857A-48C85523E6B1}" sibTransId="{D239E302-B368-4ACD-933E-700699E15DFF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2434A780-000B-4680-8428-F74041824A05}" srcId="{FA84BF92-43C6-4E94-A77F-6263E68B6783}" destId="{7E33366A-C156-48D1-AAC0-211BDF8339F8}" srcOrd="0" destOrd="0" parTransId="{E1ED3166-545E-498C-85A4-E171DAA2356C}" sibTransId="{B801A460-C9F2-4478-B8A2-E07C2970D0F6}"/>
    <dgm:cxn modelId="{8E58C285-2DEA-467D-991A-EFF2524E19E8}" srcId="{FA84BF92-43C6-4E94-A77F-6263E68B6783}" destId="{FD8D853A-7EC7-4371-B832-8884821BEE1B}" srcOrd="10" destOrd="0" parTransId="{CD54EEDA-B4B0-4558-B758-55947C3ACE9A}" sibTransId="{3DF86405-656C-4AEC-A882-A36CF8D49173}"/>
    <dgm:cxn modelId="{BC2BE586-3BB5-46FF-9975-DFAB7161991B}" srcId="{FA84BF92-43C6-4E94-A77F-6263E68B6783}" destId="{EF77E7FB-7CC1-4C79-8D8F-4D29FAC4F570}" srcOrd="4" destOrd="0" parTransId="{D66138F4-EF4A-444C-ABD0-56986EF64BF5}" sibTransId="{29FB70E5-56B8-4C28-BFE0-0EB6286BA57A}"/>
    <dgm:cxn modelId="{BEF17697-3A37-4F40-89CC-ECC23937CEF4}" srcId="{FA84BF92-43C6-4E94-A77F-6263E68B6783}" destId="{3A7E92A7-2078-49B3-9263-48D7337246B6}" srcOrd="3" destOrd="0" parTransId="{4FC85B20-83FB-420C-BB31-05297D6C8694}" sibTransId="{4BA767A7-B6A9-4CE2-BA50-27D576646CCC}"/>
    <dgm:cxn modelId="{7E72CB99-3915-43FB-83DA-A0590CBBFBFC}" type="presOf" srcId="{EF77E7FB-7CC1-4C79-8D8F-4D29FAC4F570}" destId="{12E172B9-01B0-436D-9684-1CCC8FA3FE5C}" srcOrd="0" destOrd="4" presId="urn:microsoft.com/office/officeart/2005/8/layout/list1"/>
    <dgm:cxn modelId="{53AB5FA4-3F5D-4859-9928-AD4039E4F88F}" srcId="{FA84BF92-43C6-4E94-A77F-6263E68B6783}" destId="{8564B35A-3870-4CB2-BBB6-13EA19D30A95}" srcOrd="5" destOrd="0" parTransId="{82B40B96-2408-4F45-8E69-28F9B3EB8FFA}" sibTransId="{DD660137-6B77-42FA-BC3C-702C59009061}"/>
    <dgm:cxn modelId="{DB5737AA-68B2-4E5A-B387-D2056DC4A82B}" type="presOf" srcId="{F483C65F-21D4-40C6-87E5-ADE023FD88A4}" destId="{12E172B9-01B0-436D-9684-1CCC8FA3FE5C}" srcOrd="0" destOrd="7" presId="urn:microsoft.com/office/officeart/2005/8/layout/list1"/>
    <dgm:cxn modelId="{74863EC7-42EB-4213-BFAA-DF55F0DBA8E1}" type="presOf" srcId="{FD8D853A-7EC7-4371-B832-8884821BEE1B}" destId="{12E172B9-01B0-436D-9684-1CCC8FA3FE5C}" srcOrd="0" destOrd="10" presId="urn:microsoft.com/office/officeart/2005/8/layout/list1"/>
    <dgm:cxn modelId="{C1954BD8-0FD6-4FB0-80E7-95CC3BADCF59}" type="presOf" srcId="{74DF8BF8-75D6-4E9A-9770-F0038D53975C}" destId="{12E172B9-01B0-436D-9684-1CCC8FA3FE5C}" srcOrd="0" destOrd="6" presId="urn:microsoft.com/office/officeart/2005/8/layout/list1"/>
    <dgm:cxn modelId="{CE85A5E1-10E0-46C9-B301-11FA6E420992}" type="presOf" srcId="{F45E66EF-CA61-4CE6-9E05-205F965EBC6B}" destId="{12E172B9-01B0-436D-9684-1CCC8FA3FE5C}" srcOrd="0" destOrd="1" presId="urn:microsoft.com/office/officeart/2005/8/layout/list1"/>
    <dgm:cxn modelId="{A5CD4CE7-BAE1-4254-BF88-96A99803E512}" type="presOf" srcId="{7E33366A-C156-48D1-AAC0-211BDF8339F8}" destId="{12E172B9-01B0-436D-9684-1CCC8FA3FE5C}" srcOrd="0" destOrd="0" presId="urn:microsoft.com/office/officeart/2005/8/layout/list1"/>
    <dgm:cxn modelId="{9646B8F5-50B0-402C-8B62-AAE07978A834}" type="presOf" srcId="{AC3C80ED-7409-453E-B4E0-4ACCF78EA071}" destId="{12E172B9-01B0-436D-9684-1CCC8FA3FE5C}" srcOrd="0" destOrd="9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l"/>
          <a:r>
            <a:rPr lang="en-US" sz="2400" dirty="0">
              <a:latin typeface="Arial Rounded MT Bold" panose="020F0704030504030204" pitchFamily="34" charset="0"/>
            </a:rPr>
            <a:t>Next Meeting – June 17th, Thursday @ 9:30 WebEx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C9597999-C23F-4867-9D73-E667FAF56258}">
      <dgm:prSet phldrT="[Text]"/>
      <dgm:spPr/>
      <dgm:t>
        <a:bodyPr anchor="ctr" anchorCtr="0"/>
        <a:lstStyle/>
        <a:p>
          <a:endParaRPr lang="en-US" sz="3600" dirty="0"/>
        </a:p>
      </dgm:t>
    </dgm:pt>
    <dgm:pt modelId="{3299E4A5-BF55-4FA8-9E3A-52EEB823A552}" type="parTrans" cxnId="{EF3B716A-6DC4-43B4-8D02-13D903C81653}">
      <dgm:prSet/>
      <dgm:spPr/>
      <dgm:t>
        <a:bodyPr/>
        <a:lstStyle/>
        <a:p>
          <a:endParaRPr lang="en-US"/>
        </a:p>
      </dgm:t>
    </dgm:pt>
    <dgm:pt modelId="{30CA58D9-FFDA-4ABA-B294-0F7E8E30514C}" type="sibTrans" cxnId="{EF3B716A-6DC4-43B4-8D02-13D903C81653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r>
            <a:rPr lang="en-US" sz="2000" dirty="0">
              <a:latin typeface="Arial Rounded MT Bold" panose="020F0704030504030204" pitchFamily="34" charset="0"/>
            </a:rPr>
            <a:t>On the Agenda: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EC0BD726-0823-4EB1-A58F-CB5473A4CCEB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System instances and MarkeTrak Monthly Performance Review</a:t>
          </a:r>
        </a:p>
      </dgm:t>
    </dgm:pt>
    <dgm:pt modelId="{AA288C95-B78A-4F1B-87D7-43D3B5973657}" type="parTrans" cxnId="{7A57290B-5278-4FC9-9373-23068F336EAC}">
      <dgm:prSet/>
      <dgm:spPr/>
      <dgm:t>
        <a:bodyPr/>
        <a:lstStyle/>
        <a:p>
          <a:endParaRPr lang="en-US"/>
        </a:p>
      </dgm:t>
    </dgm:pt>
    <dgm:pt modelId="{2F1D516D-4FA7-4020-833C-BD7CA748D493}" type="sibTrans" cxnId="{7A57290B-5278-4FC9-9373-23068F336EAC}">
      <dgm:prSet/>
      <dgm:spPr/>
      <dgm:t>
        <a:bodyPr/>
        <a:lstStyle/>
        <a:p>
          <a:endParaRPr lang="en-US"/>
        </a:p>
      </dgm:t>
    </dgm:pt>
    <dgm:pt modelId="{424360A5-64F0-4FC6-AA52-D1899C40EDFB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Market Data Transparency SLOs – including Listserv performance </a:t>
          </a:r>
        </a:p>
      </dgm:t>
    </dgm:pt>
    <dgm:pt modelId="{BD926AA6-F3A6-4C52-9DE8-9917ED40F485}" type="parTrans" cxnId="{3D2F0202-3A7F-497F-AEA5-0785DA172795}">
      <dgm:prSet/>
      <dgm:spPr/>
      <dgm:t>
        <a:bodyPr/>
        <a:lstStyle/>
        <a:p>
          <a:endParaRPr lang="en-US"/>
        </a:p>
      </dgm:t>
    </dgm:pt>
    <dgm:pt modelId="{EEAE7D86-8758-4A7E-ABF9-DA889171220C}" type="sibTrans" cxnId="{3D2F0202-3A7F-497F-AEA5-0785DA172795}">
      <dgm:prSet/>
      <dgm:spPr/>
      <dgm:t>
        <a:bodyPr/>
        <a:lstStyle/>
        <a:p>
          <a:endParaRPr lang="en-US"/>
        </a:p>
      </dgm:t>
    </dgm:pt>
    <dgm:pt modelId="{FEC7BFBB-07ED-472A-ABFA-226EB2CB93DE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DRAFT RMGRR Switch Hold Removal Required Documents</a:t>
          </a:r>
        </a:p>
      </dgm:t>
    </dgm:pt>
    <dgm:pt modelId="{1E2DAD53-0CDD-4C86-B463-5E793B55B637}" type="parTrans" cxnId="{DD9BBEF8-A4B3-48FA-91E0-91E0D2ED4E5C}">
      <dgm:prSet/>
      <dgm:spPr/>
      <dgm:t>
        <a:bodyPr/>
        <a:lstStyle/>
        <a:p>
          <a:endParaRPr lang="en-US"/>
        </a:p>
      </dgm:t>
    </dgm:pt>
    <dgm:pt modelId="{814BAB7E-57FE-4A68-8251-604A5952ED15}" type="sibTrans" cxnId="{DD9BBEF8-A4B3-48FA-91E0-91E0D2ED4E5C}">
      <dgm:prSet/>
      <dgm:spPr/>
      <dgm:t>
        <a:bodyPr/>
        <a:lstStyle/>
        <a:p>
          <a:endParaRPr lang="en-US"/>
        </a:p>
      </dgm:t>
    </dgm:pt>
    <dgm:pt modelId="{872FA0E4-0FAF-454B-8CD0-5154B75B743B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Discussion on SCR MarkeTrak Validation Enhancements – TXSET 5.0</a:t>
          </a:r>
        </a:p>
      </dgm:t>
    </dgm:pt>
    <dgm:pt modelId="{7D403D86-9137-49D3-A1FB-021100101644}" type="parTrans" cxnId="{E363B05C-CAD4-447B-B236-863A875929FA}">
      <dgm:prSet/>
      <dgm:spPr/>
      <dgm:t>
        <a:bodyPr/>
        <a:lstStyle/>
        <a:p>
          <a:endParaRPr lang="en-US"/>
        </a:p>
      </dgm:t>
    </dgm:pt>
    <dgm:pt modelId="{0DA87F3D-D427-4895-BD72-51047AF2B355}" type="sibTrans" cxnId="{E363B05C-CAD4-447B-B236-863A875929FA}">
      <dgm:prSet/>
      <dgm:spPr/>
      <dgm:t>
        <a:bodyPr/>
        <a:lstStyle/>
        <a:p>
          <a:endParaRPr lang="en-US"/>
        </a:p>
      </dgm:t>
    </dgm:pt>
    <dgm:pt modelId="{6CAD2C90-639F-4124-A08A-FE3A6ACC25E6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ERCOT MIS API Functionality Workshop update</a:t>
          </a:r>
        </a:p>
      </dgm:t>
    </dgm:pt>
    <dgm:pt modelId="{3A3BA64E-02CC-42BC-A196-9EF0C0837FEE}" type="parTrans" cxnId="{E4BE7F39-F65A-4A9A-9E00-E5E56AE1A020}">
      <dgm:prSet/>
      <dgm:spPr/>
      <dgm:t>
        <a:bodyPr/>
        <a:lstStyle/>
        <a:p>
          <a:endParaRPr lang="en-US"/>
        </a:p>
      </dgm:t>
    </dgm:pt>
    <dgm:pt modelId="{403078B1-ADB5-4E81-AE31-847EDB3CCA17}" type="sibTrans" cxnId="{E4BE7F39-F65A-4A9A-9E00-E5E56AE1A020}">
      <dgm:prSet/>
      <dgm:spPr/>
      <dgm:t>
        <a:bodyPr/>
        <a:lstStyle/>
        <a:p>
          <a:endParaRPr lang="en-US"/>
        </a:p>
      </dgm:t>
    </dgm:pt>
    <dgm:pt modelId="{8442B7F0-0FD9-4058-A3FF-550909569B28}">
      <dgm:prSet phldrT="[Text]" custT="1"/>
      <dgm:spPr/>
      <dgm:t>
        <a:bodyPr anchor="ctr" anchorCtr="0"/>
        <a:lstStyle/>
        <a:p>
          <a:pPr>
            <a:buFont typeface="Wingdings" panose="05000000000000000000" pitchFamily="2" charset="2"/>
            <a:buChar char="q"/>
          </a:pPr>
          <a:r>
            <a:rPr lang="en-US" sz="2000" dirty="0">
              <a:latin typeface="Arial Rounded MT Bold" panose="020F0704030504030204" pitchFamily="34" charset="0"/>
            </a:rPr>
            <a:t>MarkeTrak Upgrade status</a:t>
          </a:r>
        </a:p>
      </dgm:t>
    </dgm:pt>
    <dgm:pt modelId="{E363270E-B537-487C-8EFC-4C390C23DC93}" type="parTrans" cxnId="{6C27DED6-483A-46EF-8834-BA8DC20FB5DD}">
      <dgm:prSet/>
      <dgm:spPr/>
    </dgm:pt>
    <dgm:pt modelId="{601D45AA-9713-4032-89E7-1938E786E0C3}" type="sibTrans" cxnId="{6C27DED6-483A-46EF-8834-BA8DC20FB5DD}">
      <dgm:prSet/>
      <dgm:spPr/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73724" custLinFactY="-100000" custLinFactNeighborX="-100000" custLinFactNeighborY="-13000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91777" custLinFactNeighborY="-57119">
        <dgm:presLayoutVars>
          <dgm:bulletEnabled val="1"/>
        </dgm:presLayoutVars>
      </dgm:prSet>
      <dgm:spPr/>
    </dgm:pt>
  </dgm:ptLst>
  <dgm:cxnLst>
    <dgm:cxn modelId="{ECB9F901-65E5-44F5-9CA8-93FDA4F5B6B7}" type="presOf" srcId="{8442B7F0-0FD9-4058-A3FF-550909569B28}" destId="{5FD4668F-81DD-421E-9924-50274E363CDB}" srcOrd="0" destOrd="4" presId="urn:microsoft.com/office/officeart/2005/8/layout/list1"/>
    <dgm:cxn modelId="{3D2F0202-3A7F-497F-AEA5-0785DA172795}" srcId="{D2506135-395C-47B0-8DA9-C3F76649FF22}" destId="{424360A5-64F0-4FC6-AA52-D1899C40EDFB}" srcOrd="1" destOrd="0" parTransId="{BD926AA6-F3A6-4C52-9DE8-9917ED40F485}" sibTransId="{EEAE7D86-8758-4A7E-ABF9-DA889171220C}"/>
    <dgm:cxn modelId="{7A57290B-5278-4FC9-9373-23068F336EAC}" srcId="{D2506135-395C-47B0-8DA9-C3F76649FF22}" destId="{EC0BD726-0823-4EB1-A58F-CB5473A4CCEB}" srcOrd="0" destOrd="0" parTransId="{AA288C95-B78A-4F1B-87D7-43D3B5973657}" sibTransId="{2F1D516D-4FA7-4020-833C-BD7CA748D493}"/>
    <dgm:cxn modelId="{4282921B-A570-4463-B1D2-09E4901DDCEB}" type="presOf" srcId="{872FA0E4-0FAF-454B-8CD0-5154B75B743B}" destId="{5FD4668F-81DD-421E-9924-50274E363CDB}" srcOrd="0" destOrd="7" presId="urn:microsoft.com/office/officeart/2005/8/layout/list1"/>
    <dgm:cxn modelId="{E4BE7F39-F65A-4A9A-9E00-E5E56AE1A020}" srcId="{D2506135-395C-47B0-8DA9-C3F76649FF22}" destId="{6CAD2C90-639F-4124-A08A-FE3A6ACC25E6}" srcOrd="3" destOrd="0" parTransId="{3A3BA64E-02CC-42BC-A196-9EF0C0837FEE}" sibTransId="{403078B1-ADB5-4E81-AE31-847EDB3CCA17}"/>
    <dgm:cxn modelId="{E363B05C-CAD4-447B-B236-863A875929FA}" srcId="{D2506135-395C-47B0-8DA9-C3F76649FF22}" destId="{872FA0E4-0FAF-454B-8CD0-5154B75B743B}" srcOrd="5" destOrd="0" parTransId="{7D403D86-9137-49D3-A1FB-021100101644}" sibTransId="{0DA87F3D-D427-4895-BD72-51047AF2B355}"/>
    <dgm:cxn modelId="{2735795E-510D-43E2-B3F4-3E798E561EF5}" type="presOf" srcId="{EC0BD726-0823-4EB1-A58F-CB5473A4CCEB}" destId="{5FD4668F-81DD-421E-9924-50274E363CDB}" srcOrd="0" destOrd="2" presId="urn:microsoft.com/office/officeart/2005/8/layout/list1"/>
    <dgm:cxn modelId="{3622ED47-240E-47A1-8964-90AAD8FC7191}" type="presOf" srcId="{6CAD2C90-639F-4124-A08A-FE3A6ACC25E6}" destId="{5FD4668F-81DD-421E-9924-50274E363CDB}" srcOrd="0" destOrd="5" presId="urn:microsoft.com/office/officeart/2005/8/layout/list1"/>
    <dgm:cxn modelId="{EF3B716A-6DC4-43B4-8D02-13D903C81653}" srcId="{FA84BF92-43C6-4E94-A77F-6263E68B6783}" destId="{C9597999-C23F-4867-9D73-E667FAF56258}" srcOrd="0" destOrd="0" parTransId="{3299E4A5-BF55-4FA8-9E3A-52EEB823A552}" sibTransId="{30CA58D9-FFDA-4ABA-B294-0F7E8E30514C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9527099C-48BD-4C52-BE1B-F581599A9067}" srcId="{FA84BF92-43C6-4E94-A77F-6263E68B6783}" destId="{D2506135-395C-47B0-8DA9-C3F76649FF22}" srcOrd="1" destOrd="0" parTransId="{5AE6885F-1A01-4324-A69E-284DA5FAEB5E}" sibTransId="{D79BAE52-B8CB-4181-ACDC-6CE5498C10F0}"/>
    <dgm:cxn modelId="{1491A9AC-1788-4EAD-9C29-8CEFCEDC670E}" type="presOf" srcId="{D2506135-395C-47B0-8DA9-C3F76649FF22}" destId="{5FD4668F-81DD-421E-9924-50274E363CDB}" srcOrd="0" destOrd="1" presId="urn:microsoft.com/office/officeart/2005/8/layout/list1"/>
    <dgm:cxn modelId="{DB3B57BD-5114-4C13-9279-456AACB52163}" type="presOf" srcId="{C9597999-C23F-4867-9D73-E667FAF56258}" destId="{5FD4668F-81DD-421E-9924-50274E363CDB}" srcOrd="0" destOrd="0" presId="urn:microsoft.com/office/officeart/2005/8/layout/list1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7211A7D6-D143-4431-9C33-1A7AD87CE162}" type="presOf" srcId="{424360A5-64F0-4FC6-AA52-D1899C40EDFB}" destId="{5FD4668F-81DD-421E-9924-50274E363CDB}" srcOrd="0" destOrd="3" presId="urn:microsoft.com/office/officeart/2005/8/layout/list1"/>
    <dgm:cxn modelId="{6C27DED6-483A-46EF-8834-BA8DC20FB5DD}" srcId="{D2506135-395C-47B0-8DA9-C3F76649FF22}" destId="{8442B7F0-0FD9-4058-A3FF-550909569B28}" srcOrd="2" destOrd="0" parTransId="{E363270E-B537-487C-8EFC-4C390C23DC93}" sibTransId="{601D45AA-9713-4032-89E7-1938E786E0C3}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FAD8BCF6-0BD5-4CEC-8174-943BAFDA944B}" type="presOf" srcId="{FEC7BFBB-07ED-472A-ABFA-226EB2CB93DE}" destId="{5FD4668F-81DD-421E-9924-50274E363CDB}" srcOrd="0" destOrd="6" presId="urn:microsoft.com/office/officeart/2005/8/layout/list1"/>
    <dgm:cxn modelId="{DD9BBEF8-A4B3-48FA-91E0-91E0D2ED4E5C}" srcId="{D2506135-395C-47B0-8DA9-C3F76649FF22}" destId="{FEC7BFBB-07ED-472A-ABFA-226EB2CB93DE}" srcOrd="4" destOrd="0" parTransId="{1E2DAD53-0CDD-4C86-B463-5E793B55B637}" sibTransId="{814BAB7E-57FE-4A68-8251-604A5952ED15}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448954"/>
          <a:ext cx="11329647" cy="4794141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29967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SCR – MarkeTrak Administrative Enhancements - </a:t>
          </a:r>
          <a:r>
            <a:rPr lang="en-US" sz="20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VOTE</a:t>
          </a:r>
          <a:endParaRPr lang="en-US" sz="20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RMGRR – Create Switch Hold Extract Repository - </a:t>
          </a:r>
          <a:r>
            <a:rPr lang="en-US" sz="2000" kern="1200" dirty="0">
              <a:solidFill>
                <a:srgbClr val="FF0000"/>
              </a:solidFill>
              <a:latin typeface="Arial Rounded MT Bold" panose="020F0704030504030204" pitchFamily="34" charset="0"/>
              <a:ea typeface="+mn-ea"/>
              <a:cs typeface="+mn-cs"/>
            </a:rPr>
            <a:t>VOTE</a:t>
          </a:r>
          <a:endParaRPr lang="en-US" sz="20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u="sng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ERCOT Communications – Listservs – </a:t>
          </a:r>
          <a:r>
            <a:rPr lang="en-US" sz="2000" u="none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 Rounded MT Bold" panose="020F0704030504030204" pitchFamily="34" charset="0"/>
              <a:ea typeface="+mn-ea"/>
              <a:cs typeface="+mn-cs"/>
            </a:rPr>
            <a:t>status update on ERCOT’s plan for communication platform and emergency back-up process particularly for RMS and Weather Moratorium listservs</a:t>
          </a:r>
          <a:endParaRPr lang="en-US" sz="2000" kern="1200" dirty="0">
            <a:solidFill>
              <a:schemeClr val="tx1"/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TDTMS will monitor Listserv performance via Market Data Transparency reporting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u="sng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ERCOT MIS API Workshop</a:t>
          </a: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:  API architecture request was submitted to ERCOT Web Services.  Development and testing teams are researching. 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u="sng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MarkeTrak Upgrade</a:t>
          </a:r>
          <a:r>
            <a:rPr lang="en-US" sz="2000" kern="1200" dirty="0">
              <a:solidFill>
                <a:schemeClr val="tx1"/>
              </a:solidFill>
              <a:latin typeface="Arial Rounded MT Bold" panose="020F0704030504030204" pitchFamily="34" charset="0"/>
              <a:ea typeface="+mn-ea"/>
              <a:cs typeface="+mn-cs"/>
            </a:rPr>
            <a:t>– continue monitoring progress of this technical project or refresh.  Will seek efficiencies with the proposed MarkeTrak enhancement SCRs (Administrative &amp; Validations)</a:t>
          </a:r>
          <a:endParaRPr lang="en-US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571500" lvl="2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 Rounded MT Bold" panose="020F0704030504030204" pitchFamily="34" charset="0"/>
            <a:ea typeface="+mn-ea"/>
            <a:cs typeface="+mn-cs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>
        <a:off x="0" y="448954"/>
        <a:ext cx="11329647" cy="4794141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4977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Update</a:t>
          </a:r>
        </a:p>
      </dsp:txBody>
      <dsp:txXfrm>
        <a:off x="0" y="0"/>
        <a:ext cx="10829645" cy="4977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981443"/>
          <a:ext cx="11329647" cy="3912516"/>
        </a:xfrm>
        <a:prstGeom prst="rect">
          <a:avLst/>
        </a:prstGeom>
        <a:solidFill>
          <a:schemeClr val="bg1"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291592" rIns="879306" bIns="99568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400" kern="1200" dirty="0"/>
        </a:p>
      </dsp:txBody>
      <dsp:txXfrm>
        <a:off x="0" y="981443"/>
        <a:ext cx="11329647" cy="3912516"/>
      </dsp:txXfrm>
    </dsp:sp>
    <dsp:sp modelId="{4FC84B32-D1CC-469D-BDF0-F53E02EEAA9C}">
      <dsp:nvSpPr>
        <dsp:cNvPr id="0" name=""/>
        <dsp:cNvSpPr/>
      </dsp:nvSpPr>
      <dsp:spPr>
        <a:xfrm rot="10800000" flipV="1">
          <a:off x="0" y="0"/>
          <a:ext cx="10738556" cy="105936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DRAFT RMGRR Switch Hold Removal </a:t>
          </a:r>
          <a:r>
            <a:rPr lang="en-US" sz="2400" kern="1200" dirty="0" err="1">
              <a:latin typeface="Arial Rounded MT Bold" panose="020F0704030504030204" pitchFamily="34" charset="0"/>
            </a:rPr>
            <a:t>Documention</a:t>
          </a:r>
          <a:r>
            <a:rPr lang="en-US" sz="2400" kern="1200" dirty="0">
              <a:latin typeface="Arial Rounded MT Bold" panose="020F0704030504030204" pitchFamily="34" charset="0"/>
            </a:rPr>
            <a:t> - NOS - Revised</a:t>
          </a:r>
        </a:p>
      </dsp:txBody>
      <dsp:txXfrm rot="-10800000">
        <a:off x="0" y="0"/>
        <a:ext cx="10738556" cy="10593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181841"/>
          <a:ext cx="11329646" cy="38854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020572" rIns="879306" bIns="14224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latin typeface="Arial Rounded MT Bold" panose="020F0704030504030204" pitchFamily="34" charset="0"/>
            </a:rPr>
            <a:t>On the Agenda: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System instances and MarkeTrak Monthly Performance Review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Market Data Transparency SLOs – including Listserv performance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MarkeTrak Upgrade status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ERCOT MIS API Functionality Workshop update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DRAFT RMGRR Switch Hold Removal Required Documents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en-US" sz="2000" kern="1200" dirty="0">
              <a:latin typeface="Arial Rounded MT Bold" panose="020F0704030504030204" pitchFamily="34" charset="0"/>
            </a:rPr>
            <a:t>Discussion on SCR MarkeTrak Validation Enhancements – TXSET 5.0</a:t>
          </a:r>
        </a:p>
      </dsp:txBody>
      <dsp:txXfrm>
        <a:off x="0" y="181841"/>
        <a:ext cx="11329646" cy="3885471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139285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Arial Rounded MT Bold" panose="020F0704030504030204" pitchFamily="34" charset="0"/>
            </a:rPr>
            <a:t>Next Meeting – June 17th, Thursday @ 9:30 WebEx</a:t>
          </a:r>
        </a:p>
      </dsp:txBody>
      <dsp:txXfrm>
        <a:off x="0" y="0"/>
        <a:ext cx="10801436" cy="1392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08D5E-7DC6-4A1F-BA13-1941024D60BB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BD00A-A8CD-4E19-935C-F96073131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82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6/7/2021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6/7/2021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6/7/2021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blipFill dpi="0" rotWithShape="1">
                  <a:blip r:embed="rId3"/>
                  <a:srcRect/>
                  <a:tile tx="6350" ty="-127000" sx="65000" sy="64000" flip="none" algn="tl"/>
                </a:blipFill>
                <a:latin typeface="Arial Rounded MT Bold" panose="020F0704030504030204" pitchFamily="34" charset="0"/>
                <a:ea typeface="+mj-ea"/>
                <a:cs typeface="+mj-cs"/>
              </a:rPr>
              <a:t>June 9th, 2021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0242991"/>
              </p:ext>
            </p:extLst>
          </p:nvPr>
        </p:nvGraphicFramePr>
        <p:xfrm>
          <a:off x="478555" y="1020544"/>
          <a:ext cx="11329647" cy="5243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1335483"/>
              </p:ext>
            </p:extLst>
          </p:nvPr>
        </p:nvGraphicFramePr>
        <p:xfrm>
          <a:off x="478555" y="1020545"/>
          <a:ext cx="11329647" cy="489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DB1BCB27-D88B-40CC-A6FD-5FC42500300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89636" y="2270579"/>
            <a:ext cx="8507484" cy="356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601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149215"/>
              </p:ext>
            </p:extLst>
          </p:nvPr>
        </p:nvGraphicFramePr>
        <p:xfrm>
          <a:off x="478555" y="1138335"/>
          <a:ext cx="11329646" cy="488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3949</TotalTime>
  <Words>174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Aharoni</vt:lpstr>
      <vt:lpstr>Arial</vt:lpstr>
      <vt:lpstr>Arial Rounded MT Bold</vt:lpstr>
      <vt:lpstr>Calibri</vt:lpstr>
      <vt:lpstr>Calibri Light</vt:lpstr>
      <vt:lpstr>Wingdings</vt:lpstr>
      <vt:lpstr>Retrospect</vt:lpstr>
      <vt:lpstr>TDTMS Update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132</cp:revision>
  <dcterms:created xsi:type="dcterms:W3CDTF">2019-02-27T15:25:50Z</dcterms:created>
  <dcterms:modified xsi:type="dcterms:W3CDTF">2021-06-08T03:14:35Z</dcterms:modified>
</cp:coreProperties>
</file>