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06/01/2021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06/09/2021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56051"/>
              </p:ext>
            </p:extLst>
          </p:nvPr>
        </p:nvGraphicFramePr>
        <p:xfrm>
          <a:off x="380994" y="914409"/>
          <a:ext cx="8382000" cy="5181586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65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210,793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227,645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306,365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213,951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217,657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267,239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376,593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377,254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342,873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215,114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118,401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220,388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330,633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186,803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306,545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0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241,361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429,009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March </a:t>
            </a:r>
            <a:r>
              <a:rPr lang="en-US" altLang="en-US" dirty="0" smtClean="0"/>
              <a:t>2021 -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2021 -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March </a:t>
            </a:r>
            <a:r>
              <a:rPr lang="en-US" altLang="en-US" sz="2400" dirty="0" smtClean="0">
                <a:solidFill>
                  <a:schemeClr val="tx1"/>
                </a:solidFill>
              </a:rPr>
              <a:t>2021 -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533152"/>
              </p:ext>
            </p:extLst>
          </p:nvPr>
        </p:nvGraphicFramePr>
        <p:xfrm>
          <a:off x="2158993" y="1104898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2,563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272121"/>
              </p:ext>
            </p:extLst>
          </p:nvPr>
        </p:nvGraphicFramePr>
        <p:xfrm>
          <a:off x="4152893" y="528637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3" y="5286371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March </a:t>
            </a:r>
            <a:r>
              <a:rPr lang="en-US" altLang="en-US" sz="2000" dirty="0" smtClean="0">
                <a:solidFill>
                  <a:schemeClr val="tx1"/>
                </a:solidFill>
              </a:rPr>
              <a:t>2021 -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2806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8247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81800" y="42527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2021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077200" y="260269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1714"/>
            <a:ext cx="9144000" cy="152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077200" y="88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2286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March </a:t>
            </a:r>
            <a:r>
              <a:rPr lang="en-US" altLang="en-US" sz="1800" dirty="0" smtClean="0">
                <a:solidFill>
                  <a:schemeClr val="tx1"/>
                </a:solidFill>
              </a:rPr>
              <a:t>2021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06/09/21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15156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March 2021 - IAG/IAL Statistics</vt:lpstr>
      <vt:lpstr>Top 10 - March 2021 - IAG/IAL % Greater Than 1% of Enrollments With number of months Greater Than 1%  </vt:lpstr>
      <vt:lpstr>Top 10 - 12 Month Average IAG/IAL % Greater Than 1% of Enrollments thru March 2021 With number of months Greater Than 1% </vt:lpstr>
      <vt:lpstr>Explanation of IAG/IAL Slides Data</vt:lpstr>
      <vt:lpstr>Explanation of IAG/IAL Slides Data (Cont)</vt:lpstr>
      <vt:lpstr>Top - 12 Month Average Rescission % Greater Than 1% of Switches thru March 2021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389</cp:revision>
  <cp:lastPrinted>2016-01-21T20:53:15Z</cp:lastPrinted>
  <dcterms:created xsi:type="dcterms:W3CDTF">2016-01-21T15:20:31Z</dcterms:created>
  <dcterms:modified xsi:type="dcterms:W3CDTF">2021-06-02T14:13:41Z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