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6F479C8-691E-4F6C-B69A-76A040BE3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7663486-5324-4081-A687-F1FF6E2F0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79D8-8253-4B01-A2E8-0CDE0484D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298448"/>
            <a:ext cx="6452928" cy="3255264"/>
          </a:xfrm>
        </p:spPr>
        <p:txBody>
          <a:bodyPr>
            <a:normAutofit/>
          </a:bodyPr>
          <a:lstStyle/>
          <a:p>
            <a:pPr defTabSz="457200"/>
            <a:r>
              <a:rPr lang="en-US" sz="5400" b="1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Daytona" panose="020B0604030500040204" pitchFamily="34" charset="0"/>
                <a:ea typeface="+mn-ea"/>
                <a:cs typeface="+mn-cs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84E36-75BF-46C7-AF26-A16FAB3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6037903" cy="914400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latin typeface="Daytona" panose="020B0604030500040204" pitchFamily="34" charset="0"/>
              </a:rPr>
              <a:t>June 8, 2021</a:t>
            </a:r>
          </a:p>
        </p:txBody>
      </p:sp>
      <p:pic>
        <p:nvPicPr>
          <p:cNvPr id="1028" name="Picture 4" descr="Logo, icon&#10;&#10;Description automatically generated">
            <a:extLst>
              <a:ext uri="{FF2B5EF4-FFF2-40B4-BE49-F238E27FC236}">
                <a16:creationId xmlns:a16="http://schemas.microsoft.com/office/drawing/2014/main" id="{5DDB938E-AC8C-4E2F-A3CC-FF596E6FD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7" r="16894" b="3"/>
          <a:stretch/>
        </p:blipFill>
        <p:spPr bwMode="auto">
          <a:xfrm>
            <a:off x="8037574" y="759599"/>
            <a:ext cx="3458249" cy="53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661F75DF-F91D-46F9-83E6-D08FCCF80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9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BB45ABDE-2EA6-40F6-9A5A-05AF187760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F9258D3F-3594-4FF6-8C83-16F29A862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r>
              <a:rPr lang="en-US" dirty="0">
                <a:latin typeface="Daytona" panose="020B0604030500040204" pitchFamily="34" charset="0"/>
              </a:rPr>
              <a:t>Flight Testing Update</a:t>
            </a:r>
          </a:p>
          <a:p>
            <a:r>
              <a:rPr lang="en-US" dirty="0">
                <a:latin typeface="Daytona" panose="020B0604030500040204" pitchFamily="34" charset="0"/>
              </a:rPr>
              <a:t>TEXAS SET 5.0 Enhancement Matrix</a:t>
            </a:r>
          </a:p>
          <a:p>
            <a:r>
              <a:rPr lang="en-US" dirty="0">
                <a:latin typeface="Daytona" panose="020B0604030500040204" pitchFamily="34" charset="0"/>
              </a:rPr>
              <a:t>NPRRs and RMGRRs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165:Modify ERCOT Pre-Launch Responsibilities in a Mass Transition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IAS Enhancements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Meter Service Type/County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CSA Start/Stop Times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CBCI File Data Quality</a:t>
            </a:r>
          </a:p>
          <a:p>
            <a:r>
              <a:rPr lang="en-US" dirty="0">
                <a:latin typeface="Daytona" panose="020B0604030500040204" pitchFamily="34" charset="0"/>
              </a:rPr>
              <a:t>Retail Emergency Conditions Task Force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RMG Section 7.11.1.4.2.2 ERCOT Responsibilities During the Mass Transition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Next Meeting: </a:t>
            </a:r>
            <a:r>
              <a:rPr lang="en-US" dirty="0">
                <a:latin typeface="Daytona" panose="020B0604030500040204" pitchFamily="34" charset="0"/>
              </a:rPr>
              <a:t>June 16, 2021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B7BD14D8-D35D-4C1B-9EBB-1F2F8FA636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Daytona" panose="020B0604030500040204" pitchFamily="34" charset="0"/>
              </a:rPr>
              <a:t>JUNE</a:t>
            </a:r>
            <a:endParaRPr lang="en-US" sz="5400" b="1" cap="none" spc="0" dirty="0">
              <a:ln w="222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/>
              <a:latin typeface="Daytona" panose="020B0604030500040204" pitchFamily="34" charset="0"/>
            </a:endParaRPr>
          </a:p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11781367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3">
      <a:dk1>
        <a:srgbClr val="FFFFFF"/>
      </a:dk1>
      <a:lt1>
        <a:srgbClr val="C00000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8061</TotalTime>
  <Words>68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Corbel</vt:lpstr>
      <vt:lpstr>Daytona</vt:lpstr>
      <vt:lpstr>Wingdings 2</vt:lpstr>
      <vt:lpstr>Frame</vt:lpstr>
      <vt:lpstr>TEXAS SET UPDATE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Patrick, Kyle</cp:lastModifiedBy>
  <cp:revision>31</cp:revision>
  <dcterms:created xsi:type="dcterms:W3CDTF">2021-02-01T17:41:14Z</dcterms:created>
  <dcterms:modified xsi:type="dcterms:W3CDTF">2021-06-07T20:13:56Z</dcterms:modified>
</cp:coreProperties>
</file>