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2" r:id="rId3"/>
    <p:sldId id="264" r:id="rId4"/>
    <p:sldId id="266" r:id="rId5"/>
    <p:sldId id="267" r:id="rId6"/>
    <p:sldId id="268" r:id="rId7"/>
    <p:sldId id="269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clee@aep.com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hyperlink" Target="mailto:sheri.wiegand@txu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A902-6496-4967-97AB-057FD0BD07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Retail Emergency Conditions Task Force (RECTF)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Update to RMS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ED5CCE-D97F-4E17-9884-A4F37F35EB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June 9th, 2021</a:t>
            </a:r>
          </a:p>
          <a:p>
            <a:r>
              <a:rPr lang="en-US" u="sng" dirty="0">
                <a:solidFill>
                  <a:schemeClr val="tx1"/>
                </a:solidFill>
              </a:rPr>
              <a:t>Co-Chairs</a:t>
            </a:r>
            <a:r>
              <a:rPr lang="en-US" dirty="0">
                <a:solidFill>
                  <a:schemeClr val="tx1"/>
                </a:solidFill>
              </a:rPr>
              <a:t>:  Jim Lee, AEP  &amp;  Sheri Wiegand, </a:t>
            </a:r>
            <a:r>
              <a:rPr lang="en-US" dirty="0" err="1">
                <a:solidFill>
                  <a:schemeClr val="tx1"/>
                </a:solidFill>
              </a:rPr>
              <a:t>Vistra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9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D54DAE-09DF-45DE-8981-94536E29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First meeting held 5/18/21</a:t>
            </a:r>
            <a:br>
              <a:rPr lang="en-US" dirty="0">
                <a:solidFill>
                  <a:srgbClr val="002060"/>
                </a:solidFill>
              </a:rPr>
            </a:b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46 attendees</a:t>
            </a:r>
            <a:br>
              <a:rPr lang="en-US" dirty="0">
                <a:solidFill>
                  <a:srgbClr val="002060"/>
                </a:solidFill>
              </a:rPr>
            </a:b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SUMMARY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8FA600-9209-45B4-9FD9-E5D3A6B94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Retail Emergency Conditions list was divided into 5 categories:</a:t>
            </a:r>
          </a:p>
          <a:p>
            <a:pPr lvl="1"/>
            <a:r>
              <a:rPr lang="en-US" dirty="0"/>
              <a:t>Communications</a:t>
            </a:r>
          </a:p>
          <a:p>
            <a:pPr lvl="1"/>
            <a:r>
              <a:rPr lang="en-US" dirty="0"/>
              <a:t>Meter Data Expectations</a:t>
            </a:r>
          </a:p>
          <a:p>
            <a:pPr lvl="1"/>
            <a:r>
              <a:rPr lang="en-US" dirty="0"/>
              <a:t>Mass Transition/Acquisition Transfer</a:t>
            </a:r>
          </a:p>
          <a:p>
            <a:pPr lvl="1"/>
            <a:r>
              <a:rPr lang="en-US" dirty="0"/>
              <a:t>Weather Preparedness</a:t>
            </a:r>
          </a:p>
          <a:p>
            <a:pPr lvl="1"/>
            <a:r>
              <a:rPr lang="en-US" dirty="0"/>
              <a:t>Awaiting PUCT Projects</a:t>
            </a:r>
          </a:p>
          <a:p>
            <a:r>
              <a:rPr lang="en-US" dirty="0"/>
              <a:t>Each item reviewed for clarity, added comments and considerations, and noted if collaborative efforts were planned</a:t>
            </a:r>
          </a:p>
          <a:p>
            <a:r>
              <a:rPr lang="en-US" dirty="0"/>
              <a:t>RECTF will present updated list.  Upon RMS consent, list will be submitted to TAC for incorporation into master Emergency Conditions list (TAC main meeting page)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00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1C589E-8822-4D83-869E-87D7FCB386DA}"/>
              </a:ext>
            </a:extLst>
          </p:cNvPr>
          <p:cNvSpPr txBox="1"/>
          <p:nvPr/>
        </p:nvSpPr>
        <p:spPr>
          <a:xfrm rot="16200000">
            <a:off x="-2311253" y="2917917"/>
            <a:ext cx="6152368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Communications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EDF191-4220-4C50-BE4E-01E11F035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357" y="367412"/>
            <a:ext cx="9289439" cy="62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3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1B3AFB-F56A-4B26-9682-27CCEE610B45}"/>
              </a:ext>
            </a:extLst>
          </p:cNvPr>
          <p:cNvSpPr txBox="1"/>
          <p:nvPr/>
        </p:nvSpPr>
        <p:spPr>
          <a:xfrm rot="16200000">
            <a:off x="-2311253" y="2917917"/>
            <a:ext cx="6152368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Meter Data Expectations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33DBB2-AF6D-41CF-8C7B-D0AAAC4A3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548" y="585068"/>
            <a:ext cx="9353336" cy="576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32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1B3AFB-F56A-4B26-9682-27CCEE610B45}"/>
              </a:ext>
            </a:extLst>
          </p:cNvPr>
          <p:cNvSpPr txBox="1"/>
          <p:nvPr/>
        </p:nvSpPr>
        <p:spPr>
          <a:xfrm rot="16200000">
            <a:off x="-2311253" y="2917917"/>
            <a:ext cx="6152368" cy="707886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Meter Data Expectations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A64EF5-B40F-4E62-AF7C-0534F078C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332" y="973524"/>
            <a:ext cx="9353336" cy="491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60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28DB2D8-93E8-4F84-A670-B2AA300EB4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788844"/>
              </p:ext>
            </p:extLst>
          </p:nvPr>
        </p:nvGraphicFramePr>
        <p:xfrm>
          <a:off x="1877646" y="195263"/>
          <a:ext cx="9702800" cy="661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Document" r:id="rId3" imgW="9702954" imgH="6619919" progId="Word.Document.12">
                  <p:embed/>
                </p:oleObj>
              </mc:Choice>
              <mc:Fallback>
                <p:oleObj name="Document" r:id="rId3" imgW="9702954" imgH="661991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7646" y="195263"/>
                        <a:ext cx="9702800" cy="6619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60804A1-3967-4633-9E19-DD0AC019660E}"/>
              </a:ext>
            </a:extLst>
          </p:cNvPr>
          <p:cNvSpPr txBox="1"/>
          <p:nvPr/>
        </p:nvSpPr>
        <p:spPr>
          <a:xfrm rot="16200000">
            <a:off x="-2311253" y="2610141"/>
            <a:ext cx="6152368" cy="1323439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Mass Transition/ </a:t>
            </a:r>
          </a:p>
          <a:p>
            <a:pPr algn="ctr"/>
            <a:r>
              <a:rPr lang="en-US" sz="4000" dirty="0"/>
              <a:t>Mass Acquisition</a:t>
            </a:r>
          </a:p>
        </p:txBody>
      </p:sp>
    </p:spTree>
    <p:extLst>
      <p:ext uri="{BB962C8B-B14F-4D97-AF65-F5344CB8AC3E}">
        <p14:creationId xmlns:p14="http://schemas.microsoft.com/office/powerpoint/2010/main" val="1104511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C89C16-61DE-4CFC-9692-468586693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932" y="2410120"/>
            <a:ext cx="10226598" cy="41244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3BB33B-52C4-44A4-9545-F582092974E5}"/>
              </a:ext>
            </a:extLst>
          </p:cNvPr>
          <p:cNvSpPr txBox="1"/>
          <p:nvPr/>
        </p:nvSpPr>
        <p:spPr>
          <a:xfrm rot="16200000">
            <a:off x="-2311253" y="2610141"/>
            <a:ext cx="6152368" cy="1323439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Weather Preparedness  </a:t>
            </a:r>
          </a:p>
          <a:p>
            <a:pPr algn="ctr"/>
            <a:r>
              <a:rPr lang="en-US" sz="4000" dirty="0"/>
              <a:t>Awaiting PUC Project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4A209C-DCF0-4F17-AED5-752713ABB9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4443" y="476266"/>
            <a:ext cx="9619575" cy="162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986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A4D6D-6F32-4048-80C4-808504AC4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NEXT MEETING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June 29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Tues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9:30 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4712D-4898-461C-B24B-5A5C57F50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ACTION ITEM </a:t>
            </a:r>
            <a:r>
              <a:rPr lang="en-US" dirty="0"/>
              <a:t>for Discussion:</a:t>
            </a:r>
          </a:p>
          <a:p>
            <a:pPr marL="0" indent="0">
              <a:buNone/>
            </a:pPr>
            <a:r>
              <a:rPr lang="en-US" dirty="0"/>
              <a:t>RECTF will begin to frame ‘addendum’ to Meter Data Practices matrix for expectations of meter data during a prolonged widespread outage event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REMINDER</a:t>
            </a:r>
            <a:r>
              <a:rPr lang="en-US" dirty="0"/>
              <a:t>:  Please send any additional questions to RECTF leadership:</a:t>
            </a:r>
          </a:p>
          <a:p>
            <a:r>
              <a:rPr lang="en-US" dirty="0"/>
              <a:t>Jim Lee </a:t>
            </a:r>
            <a:r>
              <a:rPr lang="en-US" dirty="0">
                <a:hlinkClick r:id="rId3"/>
              </a:rPr>
              <a:t>jclee@aep.com</a:t>
            </a:r>
            <a:endParaRPr lang="en-US" dirty="0"/>
          </a:p>
          <a:p>
            <a:r>
              <a:rPr lang="en-US" dirty="0"/>
              <a:t>Sheri Wiegand </a:t>
            </a:r>
            <a:r>
              <a:rPr lang="en-US" dirty="0">
                <a:hlinkClick r:id="rId4"/>
              </a:rPr>
              <a:t>sheri.wiegand@txu.com</a:t>
            </a:r>
            <a:endParaRPr lang="en-US" dirty="0"/>
          </a:p>
          <a:p>
            <a:endParaRPr lang="en-US" dirty="0"/>
          </a:p>
          <a:p>
            <a:pPr marL="502920" lvl="1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B4E253A-3076-4A0D-B528-28628C5773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464702"/>
              </p:ext>
            </p:extLst>
          </p:nvPr>
        </p:nvGraphicFramePr>
        <p:xfrm>
          <a:off x="5774576" y="4438996"/>
          <a:ext cx="3003664" cy="1501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Document" showAsIcon="1" r:id="rId5" imgW="914400" imgH="788760" progId="Word.Document.12">
                  <p:embed/>
                </p:oleObj>
              </mc:Choice>
              <mc:Fallback>
                <p:oleObj name="Document" showAsIcon="1" r:id="rId5" imgW="914400" imgH="7887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74576" y="4438996"/>
                        <a:ext cx="3003664" cy="15018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189248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186</TotalTime>
  <Words>173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Corbel</vt:lpstr>
      <vt:lpstr>Wingdings 2</vt:lpstr>
      <vt:lpstr>Frame</vt:lpstr>
      <vt:lpstr>Document</vt:lpstr>
      <vt:lpstr>Microsoft Word Document</vt:lpstr>
      <vt:lpstr>Retail Emergency Conditions Task Force (RECTF) Update to RMS</vt:lpstr>
      <vt:lpstr>First meeting held 5/18/21  46 attendees  SUMMARY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MEETING June 29th, Tues 9:30 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Retail Emergency Conditions Task Force (RECTF)</dc:title>
  <dc:creator>Wiegand, Sheri</dc:creator>
  <cp:lastModifiedBy>Wiegand, Sheri</cp:lastModifiedBy>
  <cp:revision>18</cp:revision>
  <dcterms:created xsi:type="dcterms:W3CDTF">2021-04-26T22:19:13Z</dcterms:created>
  <dcterms:modified xsi:type="dcterms:W3CDTF">2021-06-03T19:56:12Z</dcterms:modified>
</cp:coreProperties>
</file>