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1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6586" autoAdjust="0"/>
  </p:normalViewPr>
  <p:slideViewPr>
    <p:cSldViewPr snapToGrid="0">
      <p:cViewPr varScale="1">
        <p:scale>
          <a:sx n="78" d="100"/>
          <a:sy n="78" d="100"/>
        </p:scale>
        <p:origin x="120" y="9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06/03/2021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704"/>
            <a:ext cx="10515600" cy="1325563"/>
          </a:xfrm>
        </p:spPr>
        <p:txBody>
          <a:bodyPr/>
          <a:lstStyle/>
          <a:p>
            <a:r>
              <a:rPr lang="en-US" dirty="0" smtClean="0"/>
              <a:t>NOGRR215 – Limited Use of 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2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Tabled pending new comments from ERCOT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6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057" y="207391"/>
            <a:ext cx="10515600" cy="1097534"/>
          </a:xfrm>
        </p:spPr>
        <p:txBody>
          <a:bodyPr>
            <a:normAutofit fontScale="90000"/>
          </a:bodyPr>
          <a:lstStyle/>
          <a:p>
            <a:r>
              <a:rPr lang="en-US" dirty="0"/>
              <a:t>NPRR1056, Market Impact Generic Transmission Constraint (GTC) Notification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3057" y="1835150"/>
            <a:ext cx="10515600" cy="4351338"/>
          </a:xfrm>
        </p:spPr>
        <p:txBody>
          <a:bodyPr/>
          <a:lstStyle/>
          <a:p>
            <a:r>
              <a:rPr lang="en-US" dirty="0" smtClean="0"/>
              <a:t>Tabled pending new comments from ERCOT</a:t>
            </a:r>
          </a:p>
          <a:p>
            <a:r>
              <a:rPr lang="en-US" dirty="0" smtClean="0"/>
              <a:t>A joint meeting </a:t>
            </a:r>
            <a:r>
              <a:rPr lang="en-US" dirty="0" smtClean="0"/>
              <a:t>held on May 17</a:t>
            </a:r>
            <a:r>
              <a:rPr lang="en-US" baseline="30000" dirty="0" smtClean="0"/>
              <a:t>th</a:t>
            </a:r>
            <a:r>
              <a:rPr lang="en-US" dirty="0" smtClean="0"/>
              <a:t>  </a:t>
            </a:r>
            <a:r>
              <a:rPr lang="en-US" dirty="0" smtClean="0"/>
              <a:t>with PLWG and </a:t>
            </a:r>
            <a:r>
              <a:rPr lang="en-US" dirty="0" smtClean="0"/>
              <a:t>WMWG </a:t>
            </a:r>
          </a:p>
          <a:p>
            <a:r>
              <a:rPr lang="en-US" dirty="0" smtClean="0"/>
              <a:t>Latest comments were reviewed</a:t>
            </a:r>
          </a:p>
          <a:p>
            <a:r>
              <a:rPr lang="en-US" dirty="0" smtClean="0"/>
              <a:t>No consensus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2455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269"/>
            <a:ext cx="10515600" cy="1596420"/>
          </a:xfrm>
        </p:spPr>
        <p:txBody>
          <a:bodyPr>
            <a:normAutofit fontScale="90000"/>
          </a:bodyPr>
          <a:lstStyle/>
          <a:p>
            <a:r>
              <a:rPr lang="en-US" dirty="0"/>
              <a:t>NOGRR223 </a:t>
            </a:r>
            <a:r>
              <a:rPr lang="en-US" dirty="0" smtClean="0"/>
              <a:t>- Add </a:t>
            </a:r>
            <a:r>
              <a:rPr lang="en-US" dirty="0"/>
              <a:t>Phasor Measurement Recording Equipment Requirement to Modified Generating Facilities in Interconnection Process.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Latest comments were discussed</a:t>
            </a:r>
          </a:p>
          <a:p>
            <a:r>
              <a:rPr lang="en-US" dirty="0" smtClean="0"/>
              <a:t>ERCOT to file additional comment describing reliability benefits of having PMUs installed</a:t>
            </a:r>
            <a:endParaRPr lang="en-US" dirty="0" smtClean="0"/>
          </a:p>
          <a:p>
            <a:r>
              <a:rPr lang="en-US" dirty="0" smtClean="0"/>
              <a:t>Remains Tabled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70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Conditions List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f</a:t>
            </a:r>
            <a:r>
              <a:rPr lang="en-US" dirty="0" smtClean="0"/>
              <a:t>ollowing Emergency </a:t>
            </a:r>
            <a:r>
              <a:rPr lang="en-US" dirty="0" smtClean="0"/>
              <a:t>Conditions List </a:t>
            </a:r>
            <a:r>
              <a:rPr lang="en-US" dirty="0" smtClean="0"/>
              <a:t>items were assigned on a voluntary basis for small </a:t>
            </a:r>
            <a:r>
              <a:rPr lang="en-US" dirty="0" smtClean="0"/>
              <a:t>group discussions. The results of these discussion will be presented at OWG for discussion. </a:t>
            </a:r>
          </a:p>
          <a:p>
            <a:r>
              <a:rPr lang="en-US" dirty="0" smtClean="0"/>
              <a:t>Item # Assignments</a:t>
            </a:r>
          </a:p>
          <a:p>
            <a:r>
              <a:rPr lang="en-US" dirty="0" smtClean="0"/>
              <a:t>4, 33 and 106 - Blake Gross</a:t>
            </a:r>
          </a:p>
          <a:p>
            <a:r>
              <a:rPr lang="en-US" dirty="0" smtClean="0"/>
              <a:t>5 – Ian Haley</a:t>
            </a:r>
          </a:p>
          <a:p>
            <a:r>
              <a:rPr lang="en-US" dirty="0" smtClean="0"/>
              <a:t>6</a:t>
            </a:r>
            <a:r>
              <a:rPr lang="en-US" dirty="0"/>
              <a:t> </a:t>
            </a:r>
            <a:r>
              <a:rPr lang="en-US" dirty="0" smtClean="0"/>
              <a:t>– Lori Simpson</a:t>
            </a:r>
          </a:p>
          <a:p>
            <a:r>
              <a:rPr lang="en-US" dirty="0" smtClean="0"/>
              <a:t>41 and 106 – Chad Thompson</a:t>
            </a:r>
          </a:p>
          <a:p>
            <a:r>
              <a:rPr lang="en-US" dirty="0" smtClean="0"/>
              <a:t>49 and 73 - OWG </a:t>
            </a:r>
          </a:p>
          <a:p>
            <a:r>
              <a:rPr lang="en-US" dirty="0" smtClean="0"/>
              <a:t>51 – Join discussion with CMWG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3131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3298</TotalTime>
  <Words>166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Operations Working Group </vt:lpstr>
      <vt:lpstr>NOGRR215 – Limited Use of RAS</vt:lpstr>
      <vt:lpstr>NPRR1056, Market Impact Generic Transmission Constraint (GTC) Notification</vt:lpstr>
      <vt:lpstr>NOGRR223 - Add Phasor Measurement Recording Equipment Requirement to Modified Generating Facilities in Interconnection Process.</vt:lpstr>
      <vt:lpstr>Emergency Conditions List Review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218</cp:revision>
  <dcterms:created xsi:type="dcterms:W3CDTF">2017-05-03T20:12:06Z</dcterms:created>
  <dcterms:modified xsi:type="dcterms:W3CDTF">2021-06-02T21:37:34Z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