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4"/>
  </p:sldMasterIdLst>
  <p:sldIdLst>
    <p:sldId id="256" r:id="rId5"/>
    <p:sldId id="276" r:id="rId6"/>
    <p:sldId id="277" r:id="rId7"/>
    <p:sldId id="278" r:id="rId8"/>
    <p:sldId id="274" r:id="rId9"/>
    <p:sldId id="27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6D1A5E7-C2F4-45D1-B3E3-8844C10E9839}" v="2" dt="2021-05-25T20:21:47.04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ie Rich" userId="5e9684b8-063c-4aeb-98ff-468c96de35a9" providerId="ADAL" clId="{06D1A5E7-C2F4-45D1-B3E3-8844C10E9839}"/>
    <pc:docChg chg="custSel modSld">
      <pc:chgData name="Katie Rich" userId="5e9684b8-063c-4aeb-98ff-468c96de35a9" providerId="ADAL" clId="{06D1A5E7-C2F4-45D1-B3E3-8844C10E9839}" dt="2021-05-28T19:08:26.523" v="1274" actId="5793"/>
      <pc:docMkLst>
        <pc:docMk/>
      </pc:docMkLst>
      <pc:sldChg chg="modSp mod">
        <pc:chgData name="Katie Rich" userId="5e9684b8-063c-4aeb-98ff-468c96de35a9" providerId="ADAL" clId="{06D1A5E7-C2F4-45D1-B3E3-8844C10E9839}" dt="2021-05-25T20:18:53.456" v="10" actId="20577"/>
        <pc:sldMkLst>
          <pc:docMk/>
          <pc:sldMk cId="161441392" sldId="256"/>
        </pc:sldMkLst>
        <pc:spChg chg="mod">
          <ac:chgData name="Katie Rich" userId="5e9684b8-063c-4aeb-98ff-468c96de35a9" providerId="ADAL" clId="{06D1A5E7-C2F4-45D1-B3E3-8844C10E9839}" dt="2021-05-25T20:18:53.456" v="10" actId="20577"/>
          <ac:spMkLst>
            <pc:docMk/>
            <pc:sldMk cId="161441392" sldId="256"/>
            <ac:spMk id="3" creationId="{A4E42BE5-C11C-48C6-B3FE-69A55D3E592E}"/>
          </ac:spMkLst>
        </pc:spChg>
      </pc:sldChg>
      <pc:sldChg chg="modSp mod">
        <pc:chgData name="Katie Rich" userId="5e9684b8-063c-4aeb-98ff-468c96de35a9" providerId="ADAL" clId="{06D1A5E7-C2F4-45D1-B3E3-8844C10E9839}" dt="2021-05-27T19:02:45.831" v="427" actId="20577"/>
        <pc:sldMkLst>
          <pc:docMk/>
          <pc:sldMk cId="2973100125" sldId="274"/>
        </pc:sldMkLst>
        <pc:spChg chg="mod">
          <ac:chgData name="Katie Rich" userId="5e9684b8-063c-4aeb-98ff-468c96de35a9" providerId="ADAL" clId="{06D1A5E7-C2F4-45D1-B3E3-8844C10E9839}" dt="2021-05-25T20:19:40.847" v="27" actId="20577"/>
          <ac:spMkLst>
            <pc:docMk/>
            <pc:sldMk cId="2973100125" sldId="274"/>
            <ac:spMk id="2" creationId="{16F4F925-7594-4981-8B3A-172414960D84}"/>
          </ac:spMkLst>
        </pc:spChg>
        <pc:spChg chg="mod">
          <ac:chgData name="Katie Rich" userId="5e9684b8-063c-4aeb-98ff-468c96de35a9" providerId="ADAL" clId="{06D1A5E7-C2F4-45D1-B3E3-8844C10E9839}" dt="2021-05-27T19:02:45.831" v="427" actId="20577"/>
          <ac:spMkLst>
            <pc:docMk/>
            <pc:sldMk cId="2973100125" sldId="274"/>
            <ac:spMk id="3" creationId="{90D9035A-D695-40B0-9A9A-33A63927B740}"/>
          </ac:spMkLst>
        </pc:spChg>
      </pc:sldChg>
      <pc:sldChg chg="modSp mod">
        <pc:chgData name="Katie Rich" userId="5e9684b8-063c-4aeb-98ff-468c96de35a9" providerId="ADAL" clId="{06D1A5E7-C2F4-45D1-B3E3-8844C10E9839}" dt="2021-05-27T19:02:18.421" v="404" actId="20577"/>
        <pc:sldMkLst>
          <pc:docMk/>
          <pc:sldMk cId="2967009145" sldId="276"/>
        </pc:sldMkLst>
        <pc:spChg chg="mod">
          <ac:chgData name="Katie Rich" userId="5e9684b8-063c-4aeb-98ff-468c96de35a9" providerId="ADAL" clId="{06D1A5E7-C2F4-45D1-B3E3-8844C10E9839}" dt="2021-05-27T19:02:18.421" v="404" actId="20577"/>
          <ac:spMkLst>
            <pc:docMk/>
            <pc:sldMk cId="2967009145" sldId="276"/>
            <ac:spMk id="3" creationId="{72855240-F1CF-4CAA-8BED-FFDC09E573E6}"/>
          </ac:spMkLst>
        </pc:spChg>
      </pc:sldChg>
      <pc:sldChg chg="modSp mod">
        <pc:chgData name="Katie Rich" userId="5e9684b8-063c-4aeb-98ff-468c96de35a9" providerId="ADAL" clId="{06D1A5E7-C2F4-45D1-B3E3-8844C10E9839}" dt="2021-05-28T19:08:26.523" v="1274" actId="5793"/>
        <pc:sldMkLst>
          <pc:docMk/>
          <pc:sldMk cId="2714779831" sldId="277"/>
        </pc:sldMkLst>
        <pc:spChg chg="mod">
          <ac:chgData name="Katie Rich" userId="5e9684b8-063c-4aeb-98ff-468c96de35a9" providerId="ADAL" clId="{06D1A5E7-C2F4-45D1-B3E3-8844C10E9839}" dt="2021-05-28T19:08:26.523" v="1274" actId="5793"/>
          <ac:spMkLst>
            <pc:docMk/>
            <pc:sldMk cId="2714779831" sldId="277"/>
            <ac:spMk id="3" creationId="{748DAF82-D33D-4FA4-ABC4-D0AB502E9B1E}"/>
          </ac:spMkLst>
        </pc:spChg>
      </pc:sldChg>
      <pc:sldChg chg="modSp mod">
        <pc:chgData name="Katie Rich" userId="5e9684b8-063c-4aeb-98ff-468c96de35a9" providerId="ADAL" clId="{06D1A5E7-C2F4-45D1-B3E3-8844C10E9839}" dt="2021-05-27T19:13:03.148" v="924" actId="20577"/>
        <pc:sldMkLst>
          <pc:docMk/>
          <pc:sldMk cId="2520976960" sldId="278"/>
        </pc:sldMkLst>
        <pc:spChg chg="mod">
          <ac:chgData name="Katie Rich" userId="5e9684b8-063c-4aeb-98ff-468c96de35a9" providerId="ADAL" clId="{06D1A5E7-C2F4-45D1-B3E3-8844C10E9839}" dt="2021-05-25T20:22:02.886" v="43" actId="20577"/>
          <ac:spMkLst>
            <pc:docMk/>
            <pc:sldMk cId="2520976960" sldId="278"/>
            <ac:spMk id="2" creationId="{58D5C6C0-75E3-4488-AEF4-9CD5621ED2C3}"/>
          </ac:spMkLst>
        </pc:spChg>
        <pc:spChg chg="mod">
          <ac:chgData name="Katie Rich" userId="5e9684b8-063c-4aeb-98ff-468c96de35a9" providerId="ADAL" clId="{06D1A5E7-C2F4-45D1-B3E3-8844C10E9839}" dt="2021-05-27T19:13:03.148" v="924" actId="20577"/>
          <ac:spMkLst>
            <pc:docMk/>
            <pc:sldMk cId="2520976960" sldId="278"/>
            <ac:spMk id="3" creationId="{4C825859-F2CC-4717-B441-1C7EE533783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786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664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7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477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293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55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463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868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055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063E7EB-62E5-4854-A58A-BCE516D80C67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044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276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63E7EB-62E5-4854-A58A-BCE516D80C67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2599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80425-BFA3-4F76-A3D7-DC99BE53D0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Congestion Management Working Group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E42BE5-C11C-48C6-B3FE-69A55D3E59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June 2, 2021</a:t>
            </a:r>
          </a:p>
        </p:txBody>
      </p:sp>
    </p:spTree>
    <p:extLst>
      <p:ext uri="{BB962C8B-B14F-4D97-AF65-F5344CB8AC3E}">
        <p14:creationId xmlns:p14="http://schemas.microsoft.com/office/powerpoint/2010/main" val="161441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151896-9436-4084-AF8D-90447BB03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TAC Emergency Conditions Item No. 86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855240-F1CF-4CAA-8BED-FFDC09E573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Review constraint management process during EEA3: How much generation was curtailed for congestion including GTCs during EEA3?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ERCOT provided a presentation on generation curtailment by constraints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Stakeholders also asked ERCOT to review how load shed may have contributed to congestion limitations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Will bring this back in June to also look at more targeted load shed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Joint meeting with OWG following discussion of Item No. 51 at the May 27 meeting (similar to Item No. 86)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009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294AF4-EB12-4961-A8AE-F5E47BA14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OBDRR 026, Change Shadow Price Caps to Curves and Remove Shift Factor Threshold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8DAF82-D33D-4FA4-ABC4-D0AB502E9B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ERCOT provided a presentation on historical constraint shadow prices and loading levels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The results showed the percent violation of the constraint (100 – 102%) and shadow price between $500/MWh and $1000/MWh for each year and voltage level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Stakeholders also wanted to understand how often high overloads (above 125%) are found to be cascading</a:t>
            </a:r>
          </a:p>
          <a:p>
            <a:pPr marL="0" indent="0">
              <a:buNone/>
            </a:pPr>
            <a:endParaRPr lang="en-US" dirty="0"/>
          </a:p>
          <a:p>
            <a:pPr lvl="1">
              <a:buFont typeface="Courier New" panose="02070309020205020404" pitchFamily="49" charset="0"/>
              <a:buChar char="o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7798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5C6C0-75E3-4488-AEF4-9CD5621ED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Spatial Granularity of Solar Production and Forecasts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825859-F2CC-4717-B441-1C7EE53378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There was a stakeholder proposal to provide more granular solar data given the increase in solar facilities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Currently, have defined wind regions and would like to do something similar for solar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ERCOT will be bringing more information to the June meeting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Want to ensure there is sufficient solar in an area to prevent release of unit data</a:t>
            </a:r>
          </a:p>
        </p:txBody>
      </p:sp>
    </p:spTree>
    <p:extLst>
      <p:ext uri="{BB962C8B-B14F-4D97-AF65-F5344CB8AC3E}">
        <p14:creationId xmlns:p14="http://schemas.microsoft.com/office/powerpoint/2010/main" val="25209769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4F925-7594-4981-8B3A-172414960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Meeting: June 14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D9035A-D695-40B0-9A9A-33A63927B7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Item No. 86 - Review constraint management process during EEA3: How much generation was curtailed for congestion including GTCs during EEA3?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Request at TAC to also understand how load shed may have contributed to congestion limitations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Joint meeting with OWG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OBDRR 026, Change Shadow Price Caps to Curves and Remove Shift Factor Threshold	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Spatial granularity of solar production and forecasts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Currently at the system-wide level, but there’s been a request to breakout by load zone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ERCOT’s process for managing constraints when beginning and ending transmission outages</a:t>
            </a:r>
          </a:p>
        </p:txBody>
      </p:sp>
    </p:spTree>
    <p:extLst>
      <p:ext uri="{BB962C8B-B14F-4D97-AF65-F5344CB8AC3E}">
        <p14:creationId xmlns:p14="http://schemas.microsoft.com/office/powerpoint/2010/main" val="2973100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E6D9B-9736-46CA-BC4E-2980AC915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2B631C-2ACA-45DE-AEB5-D046A05544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98171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6BF004497F87479DAD31F00AF725C6" ma:contentTypeVersion="11" ma:contentTypeDescription="Create a new document." ma:contentTypeScope="" ma:versionID="3ab0190e023d7e5aafc33e46ba37906b">
  <xsd:schema xmlns:xsd="http://www.w3.org/2001/XMLSchema" xmlns:xs="http://www.w3.org/2001/XMLSchema" xmlns:p="http://schemas.microsoft.com/office/2006/metadata/properties" xmlns:ns3="4345d1df-5d12-4f7e-b776-008b25f27986" xmlns:ns4="74773060-95be-4758-a20e-6e2cb91bc751" targetNamespace="http://schemas.microsoft.com/office/2006/metadata/properties" ma:root="true" ma:fieldsID="666fe65660b28134fc1fceb1ad30ea0e" ns3:_="" ns4:_="">
    <xsd:import namespace="4345d1df-5d12-4f7e-b776-008b25f27986"/>
    <xsd:import namespace="74773060-95be-4758-a20e-6e2cb91bc75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45d1df-5d12-4f7e-b776-008b25f279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773060-95be-4758-a20e-6e2cb91bc75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4B11B8E-E5F0-4984-885F-01D3E6F11B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345d1df-5d12-4f7e-b776-008b25f27986"/>
    <ds:schemaRef ds:uri="74773060-95be-4758-a20e-6e2cb91bc75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38DB13F-86D2-4716-9AB2-253CE0661D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938B4D0-C359-4FA3-8BF1-2E9184C77F7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14603</TotalTime>
  <Words>350</Words>
  <Application>Microsoft Office PowerPoint</Application>
  <PresentationFormat>Widescreen</PresentationFormat>
  <Paragraphs>26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Calibri</vt:lpstr>
      <vt:lpstr>Calibri Light</vt:lpstr>
      <vt:lpstr>Courier New</vt:lpstr>
      <vt:lpstr>Retrospect</vt:lpstr>
      <vt:lpstr>Congestion Management Working Group</vt:lpstr>
      <vt:lpstr>TAC Emergency Conditions Item No. 86</vt:lpstr>
      <vt:lpstr>OBDRR 026, Change Shadow Price Caps to Curves and Remove Shift Factor Threshold </vt:lpstr>
      <vt:lpstr>Spatial Granularity of Solar Production and Forecasts</vt:lpstr>
      <vt:lpstr>Next Meeting: June 14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Congestion Management Working Group</dc:title>
  <dc:creator>Morris, Sandra</dc:creator>
  <cp:lastModifiedBy>GSEC</cp:lastModifiedBy>
  <cp:revision>22</cp:revision>
  <dcterms:created xsi:type="dcterms:W3CDTF">2019-09-10T19:44:15Z</dcterms:created>
  <dcterms:modified xsi:type="dcterms:W3CDTF">2021-05-28T19:08:33Z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0x010100816BF004497F87479DAD31F00AF725C6</vt:lpwstr>
  </property>
</Properties>
</file>