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D1A5E7-C2F4-45D1-B3E3-8844C10E9839}" v="2" dt="2021-05-25T20:21:47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06D1A5E7-C2F4-45D1-B3E3-8844C10E9839}"/>
    <pc:docChg chg="custSel modSld">
      <pc:chgData name="Katie Rich" userId="5e9684b8-063c-4aeb-98ff-468c96de35a9" providerId="ADAL" clId="{06D1A5E7-C2F4-45D1-B3E3-8844C10E9839}" dt="2021-05-28T19:08:26.523" v="1274" actId="5793"/>
      <pc:docMkLst>
        <pc:docMk/>
      </pc:docMkLst>
      <pc:sldChg chg="modSp mod">
        <pc:chgData name="Katie Rich" userId="5e9684b8-063c-4aeb-98ff-468c96de35a9" providerId="ADAL" clId="{06D1A5E7-C2F4-45D1-B3E3-8844C10E9839}" dt="2021-05-25T20:18:53.456" v="10" actId="20577"/>
        <pc:sldMkLst>
          <pc:docMk/>
          <pc:sldMk cId="161441392" sldId="256"/>
        </pc:sldMkLst>
        <pc:spChg chg="mod">
          <ac:chgData name="Katie Rich" userId="5e9684b8-063c-4aeb-98ff-468c96de35a9" providerId="ADAL" clId="{06D1A5E7-C2F4-45D1-B3E3-8844C10E9839}" dt="2021-05-25T20:18:53.456" v="10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06D1A5E7-C2F4-45D1-B3E3-8844C10E9839}" dt="2021-05-27T19:02:45.831" v="427" actId="20577"/>
        <pc:sldMkLst>
          <pc:docMk/>
          <pc:sldMk cId="2973100125" sldId="274"/>
        </pc:sldMkLst>
        <pc:spChg chg="mod">
          <ac:chgData name="Katie Rich" userId="5e9684b8-063c-4aeb-98ff-468c96de35a9" providerId="ADAL" clId="{06D1A5E7-C2F4-45D1-B3E3-8844C10E9839}" dt="2021-05-25T20:19:40.847" v="27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06D1A5E7-C2F4-45D1-B3E3-8844C10E9839}" dt="2021-05-27T19:02:45.831" v="427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06D1A5E7-C2F4-45D1-B3E3-8844C10E9839}" dt="2021-05-27T19:02:18.421" v="404" actId="20577"/>
        <pc:sldMkLst>
          <pc:docMk/>
          <pc:sldMk cId="2967009145" sldId="276"/>
        </pc:sldMkLst>
        <pc:spChg chg="mod">
          <ac:chgData name="Katie Rich" userId="5e9684b8-063c-4aeb-98ff-468c96de35a9" providerId="ADAL" clId="{06D1A5E7-C2F4-45D1-B3E3-8844C10E9839}" dt="2021-05-27T19:02:18.421" v="404" actId="20577"/>
          <ac:spMkLst>
            <pc:docMk/>
            <pc:sldMk cId="2967009145" sldId="276"/>
            <ac:spMk id="3" creationId="{72855240-F1CF-4CAA-8BED-FFDC09E573E6}"/>
          </ac:spMkLst>
        </pc:spChg>
      </pc:sldChg>
      <pc:sldChg chg="modSp mod">
        <pc:chgData name="Katie Rich" userId="5e9684b8-063c-4aeb-98ff-468c96de35a9" providerId="ADAL" clId="{06D1A5E7-C2F4-45D1-B3E3-8844C10E9839}" dt="2021-05-28T19:08:26.523" v="1274" actId="5793"/>
        <pc:sldMkLst>
          <pc:docMk/>
          <pc:sldMk cId="2714779831" sldId="277"/>
        </pc:sldMkLst>
        <pc:spChg chg="mod">
          <ac:chgData name="Katie Rich" userId="5e9684b8-063c-4aeb-98ff-468c96de35a9" providerId="ADAL" clId="{06D1A5E7-C2F4-45D1-B3E3-8844C10E9839}" dt="2021-05-28T19:08:26.523" v="1274" actId="5793"/>
          <ac:spMkLst>
            <pc:docMk/>
            <pc:sldMk cId="2714779831" sldId="277"/>
            <ac:spMk id="3" creationId="{748DAF82-D33D-4FA4-ABC4-D0AB502E9B1E}"/>
          </ac:spMkLst>
        </pc:spChg>
      </pc:sldChg>
      <pc:sldChg chg="modSp mod">
        <pc:chgData name="Katie Rich" userId="5e9684b8-063c-4aeb-98ff-468c96de35a9" providerId="ADAL" clId="{06D1A5E7-C2F4-45D1-B3E3-8844C10E9839}" dt="2021-05-27T19:13:03.148" v="924" actId="20577"/>
        <pc:sldMkLst>
          <pc:docMk/>
          <pc:sldMk cId="2520976960" sldId="278"/>
        </pc:sldMkLst>
        <pc:spChg chg="mod">
          <ac:chgData name="Katie Rich" userId="5e9684b8-063c-4aeb-98ff-468c96de35a9" providerId="ADAL" clId="{06D1A5E7-C2F4-45D1-B3E3-8844C10E9839}" dt="2021-05-25T20:22:02.886" v="43" actId="20577"/>
          <ac:spMkLst>
            <pc:docMk/>
            <pc:sldMk cId="2520976960" sldId="278"/>
            <ac:spMk id="2" creationId="{58D5C6C0-75E3-4488-AEF4-9CD5621ED2C3}"/>
          </ac:spMkLst>
        </pc:spChg>
        <pc:spChg chg="mod">
          <ac:chgData name="Katie Rich" userId="5e9684b8-063c-4aeb-98ff-468c96de35a9" providerId="ADAL" clId="{06D1A5E7-C2F4-45D1-B3E3-8844C10E9839}" dt="2021-05-27T19:13:03.148" v="924" actId="20577"/>
          <ac:spMkLst>
            <pc:docMk/>
            <pc:sldMk cId="2520976960" sldId="278"/>
            <ac:spMk id="3" creationId="{4C825859-F2CC-4717-B441-1C7EE53378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2, 2021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1896-9436-4084-AF8D-90447BB0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Emergency Conditions Item No. 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5240-F1CF-4CAA-8BED-FFDC09E57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Review constraint management process during EEA3: How much generation was curtailed for congestion including GTCs during EEA3?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generation curtailment by constraints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Stakeholders also asked ERCOT to review how load shed may have contributed to congestion limitations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Will bring this back in June to also look at more targeted load shed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Joint meeting with OWG following discussion of Item No. 51 at the May 27 meeting (similar to Item No. 86)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0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4AF4-EB12-4961-A8AE-F5E47BA1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OBDRR 026, Change Shadow Price Caps to Curves and Remove Shift Factor Threshold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AF82-D33D-4FA4-ABC4-D0AB502E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historical constraint shadow prices and loading levels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results showed the percent violation of the constraint (100 – 102%) and shadow price between $500/MWh and $1000/MWh for each year and voltage level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Stakeholders also wanted to understand how often high overloads (above 125%) are found to be cascading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C6C0-75E3-4488-AEF4-9CD5621E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Granularity of Solar Production and Forecasts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5859-F2CC-4717-B441-1C7EE533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was a stakeholder proposal to provide more granular solar data given the increase in solar facilities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Currently, have defined wind regions and would like to do something similar for solar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be bringing more information to the June meeting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Want to ensure there is sufficient solar in an area to prevent release of unit data</a:t>
            </a:r>
          </a:p>
        </p:txBody>
      </p:sp>
    </p:spTree>
    <p:extLst>
      <p:ext uri="{BB962C8B-B14F-4D97-AF65-F5344CB8AC3E}">
        <p14:creationId xmlns:p14="http://schemas.microsoft.com/office/powerpoint/2010/main" val="252097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June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Item No. 86 - Review constraint management process during EEA3: How much generation was curtailed for congestion including GTCs during EEA3?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Request at TAC to also understand how load shed may have contributed to congestion limitations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Joint meeting with OWG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OBDRR 026, Change Shadow Price Caps to Curves and Remove Shift Factor Threshold	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Spatial granularity of solar production and forecasts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Currently at the system-wide level, but there’s been a request to breakout by load zone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ERCOT’s process for managing constraints when beginning and ending transmission outages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14603</TotalTime>
  <Words>350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</vt:lpstr>
      <vt:lpstr>TAC Emergency Conditions Item No. 86</vt:lpstr>
      <vt:lpstr>OBDRR 026, Change Shadow Price Caps to Curves and Remove Shift Factor Threshold </vt:lpstr>
      <vt:lpstr>Spatial Granularity of Solar Production and Forecasts</vt:lpstr>
      <vt:lpstr>Next Meeting: June 14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22</cp:revision>
  <dcterms:created xsi:type="dcterms:W3CDTF">2019-09-10T19:44:15Z</dcterms:created>
  <dcterms:modified xsi:type="dcterms:W3CDTF">2021-05-28T19:08:33Z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