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3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82930" autoAdjust="0"/>
  </p:normalViewPr>
  <p:slideViewPr>
    <p:cSldViewPr snapToGrid="0">
      <p:cViewPr varScale="1">
        <p:scale>
          <a:sx n="71" d="100"/>
          <a:sy n="71" d="100"/>
        </p:scale>
        <p:origin x="151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D2364-55CA-4022-9E87-271E59AEFD16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0A6A6-B496-45C3-BE17-8F4992B00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3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58527A8-8604-4038-8918-F03D43BB0802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78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561E7AB-86D9-4FED-8B18-A067C457F60F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485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1D45E1F-2BB5-4279-9AE1-8F2AD38B36DE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581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5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5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6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7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7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4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5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3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2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88009-EA03-4178-AB0A-0F6BBB4FF53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8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2644140" y="1219200"/>
            <a:ext cx="7086600" cy="22098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Geomagnetic Disturbance Task Force (PGDTF) Update to ROS</a:t>
            </a:r>
            <a:b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924174" y="2990849"/>
            <a:ext cx="5972175" cy="1695451"/>
          </a:xfrm>
        </p:spPr>
        <p:txBody>
          <a:bodyPr>
            <a:normAutofit fontScale="40000" lnSpcReduction="20000"/>
          </a:bodyPr>
          <a:lstStyle/>
          <a:p>
            <a:pPr eaLnBrk="1" hangingPunct="1"/>
            <a:endParaRPr lang="en-US" altLang="en-US" sz="25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03, 2021</a:t>
            </a:r>
          </a:p>
          <a:p>
            <a:pPr eaLnBrk="1" hangingPunct="1"/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Liang</a:t>
            </a:r>
          </a:p>
          <a:p>
            <a:pPr eaLnBrk="1" hangingPunct="1"/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PGDTF Chair</a:t>
            </a:r>
          </a:p>
          <a:p>
            <a:pPr eaLnBrk="1" hangingPunct="1"/>
            <a:r>
              <a:rPr lang="en-US" altLang="en-US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83B9D9-D68F-4DD6-9121-B07B4F1F8BC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5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22313" y="274636"/>
            <a:ext cx="8458200" cy="212725"/>
          </a:xfrm>
        </p:spPr>
        <p:txBody>
          <a:bodyPr>
            <a:normAutofit fontScale="90000"/>
          </a:bodyPr>
          <a:lstStyle/>
          <a:p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Meeting – May 18,2021 </a:t>
            </a:r>
            <a:b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>
          <a:xfrm>
            <a:off x="635002" y="579439"/>
            <a:ext cx="11556998" cy="57769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meeting was held on May 18, 2021.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Group to Develop GIC Model</a:t>
            </a:r>
          </a:p>
          <a:p>
            <a:pPr lvl="1">
              <a:lnSpc>
                <a:spcPct val="10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Feedbacks gathered from SSWG and DWG were presented to the Task Force.</a:t>
            </a:r>
          </a:p>
          <a:p>
            <a:pPr lvl="1">
              <a:lnSpc>
                <a:spcPct val="100000"/>
              </a:lnSpc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 ROS to help make decision.</a:t>
            </a:r>
          </a:p>
          <a:p>
            <a:pPr lvl="1">
              <a:lnSpc>
                <a:spcPct val="10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presented during July ROS meeting.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Supplemental GMDVA Updates</a:t>
            </a:r>
          </a:p>
          <a:p>
            <a:pPr lvl="1">
              <a:lnSpc>
                <a:spcPct val="100000"/>
              </a:lnSpc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Preliminary results show no voltage violations and no potential cascading for BES.</a:t>
            </a:r>
            <a:endParaRPr lang="en-US" alt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ERCOT Request Updates</a:t>
            </a:r>
          </a:p>
          <a:p>
            <a:pPr lvl="1"/>
            <a:r>
              <a:rPr lang="en-US" sz="2000" dirty="0"/>
              <a:t>Request for GMD measurement equipment information submittal due by June.</a:t>
            </a:r>
          </a:p>
          <a:p>
            <a:pPr lvl="1"/>
            <a:r>
              <a:rPr lang="en-US" sz="2000" dirty="0"/>
              <a:t>Request for GMD measurement data.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/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endParaRPr lang="en-US" alt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endParaRPr lang="en-U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2" indent="0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9088" lvl="1" indent="-182563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6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buNone/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A23F34-DEC7-4447-A393-A2275869FFEB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343400" y="6386514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06/03/2021 ROS Meeting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22313" y="469902"/>
            <a:ext cx="8521700" cy="31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243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714500" y="519113"/>
            <a:ext cx="8229600" cy="792162"/>
          </a:xfrm>
        </p:spPr>
        <p:txBody>
          <a:bodyPr>
            <a:normAutofit/>
          </a:bodyPr>
          <a:lstStyle/>
          <a:p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</a:p>
        </p:txBody>
      </p:sp>
      <p:sp>
        <p:nvSpPr>
          <p:cNvPr id="20483" name="Content Placeholder 4"/>
          <p:cNvSpPr>
            <a:spLocks noGrp="1"/>
          </p:cNvSpPr>
          <p:nvPr>
            <p:ph idx="1"/>
          </p:nvPr>
        </p:nvSpPr>
        <p:spPr>
          <a:xfrm>
            <a:off x="1981200" y="1736725"/>
            <a:ext cx="7696200" cy="4179888"/>
          </a:xfrm>
        </p:spPr>
        <p:txBody>
          <a:bodyPr/>
          <a:lstStyle/>
          <a:p>
            <a:pPr marL="457200" lvl="1" indent="0">
              <a:buNone/>
            </a:pPr>
            <a:endParaRPr lang="en-US" altLang="en-US" sz="1200" dirty="0"/>
          </a:p>
          <a:p>
            <a:pPr marL="457200" lvl="1" indent="0">
              <a:buNone/>
            </a:pPr>
            <a:endParaRPr lang="en-US" altLang="en-US" sz="1100" dirty="0"/>
          </a:p>
          <a:p>
            <a:pPr marL="457200" lvl="1" indent="0">
              <a:buNone/>
            </a:pPr>
            <a:endParaRPr lang="en-US" altLang="en-US" sz="1900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8165A1-5C47-419D-8DBD-A0423107DE94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04/01/2021 ROS Meeting</a:t>
            </a:r>
          </a:p>
        </p:txBody>
      </p:sp>
      <p:pic>
        <p:nvPicPr>
          <p:cNvPr id="7" name="Picture 2" descr="question-mark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2500" y="2205831"/>
            <a:ext cx="2667000" cy="3314700"/>
          </a:xfrm>
          <a:prstGeom prst="ellipse">
            <a:avLst/>
          </a:prstGeom>
          <a:noFill/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1775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5369</TotalTime>
  <Words>122</Words>
  <Application>Microsoft Office PowerPoint</Application>
  <PresentationFormat>Widescreen</PresentationFormat>
  <Paragraphs>44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 Planning Geomagnetic Disturbance Task Force (PGDTF) Update to ROS </vt:lpstr>
      <vt:lpstr>PGDTF Meeting – May 18,2021  </vt:lpstr>
      <vt:lpstr>Questions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Geomagnetic Disturbance Task Force (PGDTF)  Update to ROS</dc:title>
  <dc:creator>Kandah, Amjed</dc:creator>
  <cp:lastModifiedBy>Chu Liang</cp:lastModifiedBy>
  <cp:revision>119</cp:revision>
  <dcterms:created xsi:type="dcterms:W3CDTF">2020-03-16T18:44:35Z</dcterms:created>
  <dcterms:modified xsi:type="dcterms:W3CDTF">2021-05-26T20:26:25Z</dcterms:modified>
</cp:coreProperties>
</file>