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82930" autoAdjust="0"/>
  </p:normalViewPr>
  <p:slideViewPr>
    <p:cSldViewPr snapToGrid="0">
      <p:cViewPr varScale="1">
        <p:scale>
          <a:sx n="71" d="100"/>
          <a:sy n="71" d="100"/>
        </p:scale>
        <p:origin x="15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644140" y="12192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 Update to ROS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03, 2021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Liang</a:t>
            </a:r>
          </a:p>
          <a:p>
            <a:pPr eaLnBrk="1" hangingPunct="1"/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PGDTF Chair</a:t>
            </a: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– May 18,2021 </a:t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579439"/>
            <a:ext cx="11556998" cy="5776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May 18, 2021.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 to Develop GIC Model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Feedbacks gathered from SSWG and DWG were presented to the Task Force.</a:t>
            </a:r>
          </a:p>
          <a:p>
            <a:pPr lvl="1">
              <a:lnSpc>
                <a:spcPct val="100000"/>
              </a:lnSpc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ROS to help make decision.</a:t>
            </a:r>
          </a:p>
          <a:p>
            <a:pPr lvl="1">
              <a:lnSpc>
                <a:spcPct val="10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presented during July ROS meeting.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GMDVA Updates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results show no voltage violations and no potential cascading for BES.</a:t>
            </a:r>
            <a:endParaRPr lang="en-US" alt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Request Updates</a:t>
            </a:r>
          </a:p>
          <a:p>
            <a:pPr lvl="1"/>
            <a:r>
              <a:rPr lang="en-US" sz="2000" dirty="0"/>
              <a:t>Request for GMD measurement equipment information submittal due by June.</a:t>
            </a:r>
          </a:p>
          <a:p>
            <a:pPr lvl="1"/>
            <a:r>
              <a:rPr lang="en-US" sz="2000" dirty="0"/>
              <a:t>Request for GMD measurement data.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06/03/2021 ROS Meeting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04/01/2021 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5369</TotalTime>
  <Words>122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Update to ROS </vt:lpstr>
      <vt:lpstr>PGDTF Meeting – May 18,2021  </vt:lpstr>
      <vt:lpstr>Questions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Geomagnetic Disturbance Task Force (PGDTF)  Update to ROS</dc:title>
  <dc:creator>Kandah, Amjed</dc:creator>
  <cp:lastModifiedBy>Chu Liang</cp:lastModifiedBy>
  <cp:revision>119</cp:revision>
  <dcterms:created xsi:type="dcterms:W3CDTF">2020-03-16T18:44:35Z</dcterms:created>
  <dcterms:modified xsi:type="dcterms:W3CDTF">2021-05-26T20:26:25Z</dcterms:modified>
</cp:coreProperties>
</file>