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Sam Jung – DWG Chair</a:t>
            </a:r>
          </a:p>
          <a:p>
            <a:r>
              <a:rPr lang="en-US" dirty="0" smtClean="0"/>
              <a:t>June 3</a:t>
            </a:r>
            <a:r>
              <a:rPr lang="en-US" baseline="30000" dirty="0" smtClean="0"/>
              <a:t>rd</a:t>
            </a:r>
            <a:r>
              <a:rPr lang="en-US" dirty="0" smtClean="0"/>
              <a:t>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DWG WebEx meeting held on 5/3/2021</a:t>
            </a:r>
          </a:p>
          <a:p>
            <a:r>
              <a:rPr lang="en-US" dirty="0" smtClean="0"/>
              <a:t>GIC case build responsibility</a:t>
            </a:r>
          </a:p>
          <a:p>
            <a:r>
              <a:rPr lang="en-US" dirty="0"/>
              <a:t>Off-Peak Case Replacement </a:t>
            </a:r>
            <a:r>
              <a:rPr lang="en-US" dirty="0" smtClean="0"/>
              <a:t>Request</a:t>
            </a:r>
          </a:p>
          <a:p>
            <a:r>
              <a:rPr lang="en-US" dirty="0" smtClean="0"/>
              <a:t>MOD-026/027 update</a:t>
            </a:r>
          </a:p>
          <a:p>
            <a:r>
              <a:rPr lang="en-US" dirty="0" smtClean="0"/>
              <a:t>DWG Procedure Manual update</a:t>
            </a:r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GIC Case Build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DWG is </a:t>
            </a:r>
            <a:r>
              <a:rPr lang="en-US" b="1" dirty="0" smtClean="0"/>
              <a:t>opposed</a:t>
            </a:r>
            <a:r>
              <a:rPr lang="en-US" dirty="0" smtClean="0"/>
              <a:t> to taking on the GIC case build responsibility</a:t>
            </a:r>
          </a:p>
          <a:p>
            <a:r>
              <a:rPr lang="en-US" dirty="0" smtClean="0"/>
              <a:t>GIC case and associated data are of steady-state nature, not dynamic</a:t>
            </a:r>
          </a:p>
        </p:txBody>
      </p:sp>
    </p:spTree>
    <p:extLst>
      <p:ext uri="{BB962C8B-B14F-4D97-AF65-F5344CB8AC3E}">
        <p14:creationId xmlns:p14="http://schemas.microsoft.com/office/powerpoint/2010/main" val="3183456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Off-Peak Case Replacement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DWG would like to </a:t>
            </a:r>
            <a:r>
              <a:rPr lang="en-US" b="1" dirty="0" smtClean="0"/>
              <a:t>replace</a:t>
            </a:r>
            <a:r>
              <a:rPr lang="en-US" dirty="0" smtClean="0"/>
              <a:t> the current HWLL case with a </a:t>
            </a:r>
            <a:r>
              <a:rPr lang="en-US" b="1" dirty="0" smtClean="0"/>
              <a:t>High Renewable</a:t>
            </a:r>
            <a:r>
              <a:rPr lang="en-US" dirty="0" smtClean="0"/>
              <a:t> case</a:t>
            </a:r>
          </a:p>
          <a:p>
            <a:r>
              <a:rPr lang="en-US" dirty="0" smtClean="0"/>
              <a:t>DWG will make necessary requests to SSWG and provide specific details such as generation dispatch, penetration, and load level</a:t>
            </a:r>
          </a:p>
          <a:p>
            <a:r>
              <a:rPr lang="en-US" dirty="0" smtClean="0"/>
              <a:t>Timeline would need to be determined in conjunction with SSWG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15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MOD-026/027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Per Planning Guide and DWG Procedure Manual, a Resource Entity shall submit new or updated dynamic data within 30 days of the update</a:t>
            </a:r>
          </a:p>
          <a:p>
            <a:r>
              <a:rPr lang="en-US" dirty="0"/>
              <a:t>Per NERC MOD-26/27, Generator Owners need to verify the models and data and provide the data to its Transmission </a:t>
            </a:r>
            <a:r>
              <a:rPr lang="en-US" dirty="0" smtClean="0"/>
              <a:t>Planner</a:t>
            </a:r>
          </a:p>
          <a:p>
            <a:r>
              <a:rPr lang="en-US" dirty="0"/>
              <a:t>With support from TSPs, ERCOT tracks the MOD-026/27 verifications/updates and the corresponding RARF updates</a:t>
            </a:r>
          </a:p>
          <a:p>
            <a:r>
              <a:rPr lang="en-US" dirty="0" smtClean="0"/>
              <a:t>For 2021 Q1, only 1 out of 6 model updates were </a:t>
            </a:r>
            <a:r>
              <a:rPr lang="en-US" dirty="0"/>
              <a:t>submitted to </a:t>
            </a:r>
            <a:r>
              <a:rPr lang="en-US" dirty="0" smtClean="0"/>
              <a:t>RARF/RIOO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81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DWG Procedure Manual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Language added for the transition to PSSE v35</a:t>
            </a:r>
            <a:endParaRPr lang="en-US" dirty="0"/>
          </a:p>
          <a:p>
            <a:r>
              <a:rPr lang="en-US" dirty="0" smtClean="0"/>
              <a:t>MOD-026/027, NERC is now responsible for the maintenance of acceptable/unacceptable model list, instead of SAMS</a:t>
            </a:r>
          </a:p>
          <a:p>
            <a:r>
              <a:rPr lang="en-US" dirty="0" smtClean="0"/>
              <a:t>Dynamic models for distributed generation (DG)</a:t>
            </a:r>
          </a:p>
          <a:p>
            <a:pPr lvl="1"/>
            <a:r>
              <a:rPr lang="en-US" dirty="0" smtClean="0"/>
              <a:t>In-service SODG greater than 5 MW will be modeled with dynamic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79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237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DWG Report to ROS</vt:lpstr>
      <vt:lpstr>DWG Update</vt:lpstr>
      <vt:lpstr>GIC Case Build Responsibility</vt:lpstr>
      <vt:lpstr>Off-Peak Case Replacement Request</vt:lpstr>
      <vt:lpstr>MOD-026/027 Update</vt:lpstr>
      <vt:lpstr>DWG Procedure Manual Update</vt:lpstr>
    </vt:vector>
  </TitlesOfParts>
  <Company>Oncor Electric Delivery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Jung, Sam</cp:lastModifiedBy>
  <cp:revision>28</cp:revision>
  <dcterms:created xsi:type="dcterms:W3CDTF">2021-02-24T20:47:36Z</dcterms:created>
  <dcterms:modified xsi:type="dcterms:W3CDTF">2021-05-26T20:28:24Z</dcterms:modified>
</cp:coreProperties>
</file>