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1"/>
  </p:notesMasterIdLst>
  <p:handoutMasterIdLst>
    <p:handoutMasterId r:id="rId12"/>
  </p:handoutMasterIdLst>
  <p:sldIdLst>
    <p:sldId id="260" r:id="rId6"/>
    <p:sldId id="314" r:id="rId7"/>
    <p:sldId id="322" r:id="rId8"/>
    <p:sldId id="319" r:id="rId9"/>
    <p:sldId id="318" r:id="rId10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70319" autoAdjust="0"/>
  </p:normalViewPr>
  <p:slideViewPr>
    <p:cSldViewPr snapToGrid="0" snapToObjects="1">
      <p:cViewPr varScale="1">
        <p:scale>
          <a:sx n="91" d="100"/>
          <a:sy n="91" d="100"/>
        </p:scale>
        <p:origin x="1782" y="9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3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5/20/2021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5/20/2021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97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1018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May 2021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Chase Smith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May 26, 2021 TAC Meeting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buClr>
                <a:srgbClr val="DD8047"/>
              </a:buClr>
            </a:pPr>
            <a:r>
              <a:rPr lang="en-US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PGRR088 – Include Financial Security Amount in the Monthly Generator Interconnection Status Report</a:t>
            </a:r>
          </a:p>
          <a:p>
            <a:pPr>
              <a:spcBef>
                <a:spcPts val="0"/>
              </a:spcBef>
              <a:buClr>
                <a:srgbClr val="DD8047"/>
              </a:buClr>
            </a:pPr>
            <a:endParaRPr lang="en-US" sz="2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DD8047"/>
              </a:buClr>
            </a:pPr>
            <a:r>
              <a:rPr lang="en-US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 ROS Goals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May 26, 2021 TAC Meeting</a:t>
            </a:r>
          </a:p>
        </p:txBody>
      </p:sp>
    </p:spTree>
    <p:extLst>
      <p:ext uri="{BB962C8B-B14F-4D97-AF65-F5344CB8AC3E}">
        <p14:creationId xmlns:p14="http://schemas.microsoft.com/office/powerpoint/2010/main" val="349481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4/29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NPRR 1063, Dynamic Rating Transparency – endorsed as amended by the 4/21/2021 DC Energy Texas comments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RRGRR028, Transformer Impedance Clarifications – recommended approval as amended by 3/4/2021 SPWG comments</a:t>
            </a: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PGRR089, Planning Data and Information Updates for Planning Posting – recommended approval as revised by ROS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A569C1-59B4-4D71-ACA6-99DF75088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May 26, 2021 TAC Meeting</a:t>
            </a:r>
          </a:p>
        </p:txBody>
      </p:sp>
    </p:spTree>
    <p:extLst>
      <p:ext uri="{BB962C8B-B14F-4D97-AF65-F5344CB8AC3E}">
        <p14:creationId xmlns:p14="http://schemas.microsoft.com/office/powerpoint/2010/main" val="2551757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4/29 ROS Discussion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Review of ROS related items on Emergency Conditions List</a:t>
            </a:r>
          </a:p>
          <a:p>
            <a:pPr lvl="0">
              <a:buClr>
                <a:srgbClr val="DD8047"/>
              </a:buClr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GTC Updates reflecting Q2 2021 QSA</a:t>
            </a:r>
          </a:p>
          <a:p>
            <a:pPr lvl="1">
              <a:buClr>
                <a:srgbClr val="DD8047"/>
              </a:buClr>
              <a:defRPr/>
            </a:pP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Panhandle GTC update reflecting Lubbock Power &amp; Light integration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DD8047"/>
              </a:buClr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Actions Items</a:t>
            </a:r>
          </a:p>
          <a:p>
            <a:pPr lvl="1">
              <a:buClr>
                <a:srgbClr val="DD8047"/>
              </a:buClr>
              <a:defRPr/>
            </a:pP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Merged open TAC Assigned Summer Assessment Items into Emergency Conditions List</a:t>
            </a:r>
          </a:p>
          <a:p>
            <a:pPr lvl="1">
              <a:buClr>
                <a:srgbClr val="DD8047"/>
              </a:buClr>
              <a:defRPr/>
            </a:pP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Added remaining KTCs from BESTF to ROS action item list and assigned to relevant ROS Working Groups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None/>
              <a:tabLst/>
              <a:defRPr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May 26, 2021 TAC Meeting</a:t>
            </a:r>
          </a:p>
        </p:txBody>
      </p:sp>
    </p:spTree>
    <p:extLst>
      <p:ext uri="{BB962C8B-B14F-4D97-AF65-F5344CB8AC3E}">
        <p14:creationId xmlns:p14="http://schemas.microsoft.com/office/powerpoint/2010/main" val="2816143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June 3rd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May 26, 2021 TAC Meeting</a:t>
            </a: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33834</TotalTime>
  <Words>189</Words>
  <Application>Microsoft Office PowerPoint</Application>
  <PresentationFormat>On-screen Show (4:3)</PresentationFormat>
  <Paragraphs>35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4/29 ROS Actions</vt:lpstr>
      <vt:lpstr>4/29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Smith, Chase (SPC)</cp:lastModifiedBy>
  <cp:revision>1090</cp:revision>
  <cp:lastPrinted>2017-05-22T18:26:12Z</cp:lastPrinted>
  <dcterms:created xsi:type="dcterms:W3CDTF">2010-04-12T23:12:02Z</dcterms:created>
  <dcterms:modified xsi:type="dcterms:W3CDTF">2021-05-20T22:22:50Z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