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94" r:id="rId7"/>
    <p:sldId id="29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65" autoAdjust="0"/>
    <p:restoredTop sz="95179" autoAdjust="0"/>
  </p:normalViewPr>
  <p:slideViewPr>
    <p:cSldViewPr showGuides="1">
      <p:cViewPr>
        <p:scale>
          <a:sx n="120" d="100"/>
          <a:sy n="120" d="100"/>
        </p:scale>
        <p:origin x="-78" y="-12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 </a:t>
            </a:r>
          </a:p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April 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2021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CN" dirty="0" smtClean="0">
                <a:solidFill>
                  <a:schemeClr val="tx2"/>
                </a:solidFill>
              </a:rPr>
              <a:t>May</a:t>
            </a:r>
            <a:r>
              <a:rPr lang="en-US" altLang="zh-CN" dirty="0" smtClean="0">
                <a:solidFill>
                  <a:schemeClr val="tx2"/>
                </a:solidFill>
              </a:rPr>
              <a:t> </a:t>
            </a:r>
            <a:r>
              <a:rPr lang="en-US" altLang="zh-CN" dirty="0" smtClean="0">
                <a:solidFill>
                  <a:schemeClr val="tx2"/>
                </a:solidFill>
              </a:rPr>
              <a:t>17</a:t>
            </a:r>
            <a:r>
              <a:rPr lang="en-US" altLang="zh-CN" baseline="30000" dirty="0" smtClean="0">
                <a:solidFill>
                  <a:schemeClr val="tx2"/>
                </a:solidFill>
              </a:rPr>
              <a:t>th</a:t>
            </a:r>
            <a:r>
              <a:rPr lang="en-US" altLang="zh-CN" dirty="0" smtClean="0">
                <a:solidFill>
                  <a:schemeClr val="tx2"/>
                </a:solidFill>
              </a:rPr>
              <a:t>, 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No tuning events this month</a:t>
            </a: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981200"/>
            <a:ext cx="7229860" cy="298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507142"/>
              </p:ext>
            </p:extLst>
          </p:nvPr>
        </p:nvGraphicFramePr>
        <p:xfrm>
          <a:off x="342900" y="833036"/>
          <a:ext cx="8191500" cy="122254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297497"/>
                <a:gridCol w="1422476"/>
                <a:gridCol w="1471527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(4/1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4/30)</a:t>
                      </a:r>
                      <a:endParaRPr lang="en-US" sz="12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4/1 – 4/30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92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108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134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190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5343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using a 0 MW wind ramp in PWRR</a:t>
            </a:r>
          </a:p>
          <a:p>
            <a:endParaRPr lang="en-US" sz="6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6267" y="2152016"/>
            <a:ext cx="5487665" cy="4058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3089</TotalTime>
  <Words>293</Words>
  <Application>Microsoft Office PowerPoint</Application>
  <PresentationFormat>On-screen Show (4:3)</PresentationFormat>
  <Paragraphs>39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黑体</vt:lpstr>
      <vt:lpstr>Times New Roman</vt:lpstr>
      <vt:lpstr>1_Custom Design</vt:lpstr>
      <vt:lpstr>Office Theme</vt:lpstr>
      <vt:lpstr>PowerPoint Presentation</vt:lpstr>
      <vt:lpstr>Current GTBD Parameters</vt:lpstr>
      <vt:lpstr>Projected Wind Ramp Rate (PWRR) Error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Thuerwaechter, Kashia</cp:lastModifiedBy>
  <cp:revision>140</cp:revision>
  <cp:lastPrinted>2016-01-21T20:53:15Z</cp:lastPrinted>
  <dcterms:created xsi:type="dcterms:W3CDTF">2016-01-21T15:20:31Z</dcterms:created>
  <dcterms:modified xsi:type="dcterms:W3CDTF">2021-05-05T17:04:06Z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