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59" r:id="rId7"/>
    <p:sldId id="262" r:id="rId8"/>
    <p:sldId id="264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Resmi Surendran</a:t>
            </a:r>
          </a:p>
          <a:p>
            <a:pPr algn="r"/>
            <a:r>
              <a:rPr lang="en-US" dirty="0"/>
              <a:t>TAC Meeting – May 2021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meetings – May 5</a:t>
            </a:r>
            <a:r>
              <a:rPr lang="en-US" sz="2800" baseline="30000" dirty="0"/>
              <a:t>th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b="1" dirty="0"/>
              <a:t>New TAC &amp; PRS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OBDRR029, Revisions to Demand Response Data Definitions and Technical Specifications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NPRR1070, Planning Criteria for GTC Exit Solutions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900" b="1" dirty="0"/>
              <a:t>Working Groups Discussions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NPRR981, Day-Ahead Market Price Correction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NPRR1056, Market Impact Generic Transmission Constraint Notification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NPRR1058, Resource Offer Modernization for Real-Time Co-Optimization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NPRR1063, Dynamic Rating Transparency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NOGRR215, Limit Use of Remedial Action Schemes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VCMRR031, Clarification Related to Variable Costs in Fuel Adders (RCWG)</a:t>
            </a:r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  Winter Storm Items</a:t>
            </a:r>
            <a:r>
              <a:rPr lang="en-US" sz="2400" dirty="0"/>
              <a:t>: working groups are continuing to review items in the Emergency Conditions issues list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 </a:t>
            </a:r>
            <a:r>
              <a:rPr lang="en-US" sz="2400" dirty="0"/>
              <a:t> </a:t>
            </a:r>
            <a:r>
              <a:rPr lang="en-US" sz="2400" b="1" dirty="0"/>
              <a:t>DAM Performance Issue:</a:t>
            </a:r>
            <a:r>
              <a:rPr lang="en-US" sz="2400" dirty="0"/>
              <a:t> WMS endorsed a WMWG/ERCOT recommendation to establish DAM PTP interval submission limit of 12,000 per CP to address DAM delays. ERCOT will submit an SCR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Working group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WMWG is reviewing, with PDCWG, the AS performance during winter event. WMWG had joint meeting with PLWG/OWG to review NPRR1070 &amp; NPRR1056. No action was taken based on the discussion on Behind-the-Meter resources providing 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MCWG is reviewing default uplift process and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CMWG reviewed generation curtailment due to congestion during winter event and is continuing the discussion on OBDRR026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>
                <a:sym typeface="Wingdings" panose="05000000000000000000" pitchFamily="2" charset="2"/>
              </a:rPr>
              <a:t> SAWG reviewed results of the summer 2021 probabilistic loss of load study, which provided a probabilistic risk assessment of the highest risk hours; CONE methodology update is put on hold for legislative session and PUCT action; discussions on improving CDR is ongoing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>
                <a:sym typeface="Wingdings" panose="05000000000000000000" pitchFamily="2" charset="2"/>
              </a:rPr>
              <a:t> </a:t>
            </a:r>
            <a:r>
              <a:rPr lang="en-US" sz="2300" dirty="0"/>
              <a:t>DSWG continues its review of ERS, Load Resource, and Demand Response performance and potential improvements following the winter event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46032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WMS requests that TAC continue to table OBDRR026 for review by CMWG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WMS endorsements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OBDRR029, Revisions to Demand Response Data Definitions and Technical Specifications, as submitted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NPRR1071, Minor Revisions to the Reporting of Demand Response by Retail Electric Providers and Non-Opt-In Entities, as submitted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NPRR1063, Dynamic Rating Transparency, as amended by 4/21/21 DC Energy comments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– June 2</a:t>
            </a:r>
            <a:r>
              <a:rPr lang="en-US" baseline="30000" dirty="0"/>
              <a:t>nd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9730CC-A266-4BA8-9C1E-8492A0A2661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60b3afc9-a72a-4286-a1f6-3c61aad5d6c4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7626</TotalTime>
  <Words>395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</vt:lpstr>
      <vt:lpstr>Wingdings</vt:lpstr>
      <vt:lpstr>Retrospect</vt:lpstr>
      <vt:lpstr>WMS Report</vt:lpstr>
      <vt:lpstr>Overview</vt:lpstr>
      <vt:lpstr>Revision Requests</vt:lpstr>
      <vt:lpstr>WMS Discussions </vt:lpstr>
      <vt:lpstr>Working group discussions</vt:lpstr>
      <vt:lpstr>WMS Actions </vt:lpstr>
      <vt:lpstr>Next Meeting – June 2nd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Surendran, Resmi SENA-STX/A/7</cp:lastModifiedBy>
  <cp:revision>62</cp:revision>
  <dcterms:created xsi:type="dcterms:W3CDTF">2021-01-14T19:13:08Z</dcterms:created>
  <dcterms:modified xsi:type="dcterms:W3CDTF">2021-05-20T20:08:18Z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