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114" d="100"/>
          <a:sy n="114" d="100"/>
        </p:scale>
        <p:origin x="90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5</a:t>
            </a:r>
            <a:r>
              <a:rPr lang="en-US" dirty="0" smtClean="0"/>
              <a:t>/17/2021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</a:t>
            </a:r>
            <a:r>
              <a:rPr lang="en-US" altLang="en-US" sz="2400" dirty="0" smtClean="0"/>
              <a:t>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8239"/>
              </p:ext>
            </p:extLst>
          </p:nvPr>
        </p:nvGraphicFramePr>
        <p:xfrm>
          <a:off x="274320" y="1143000"/>
          <a:ext cx="8553649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830"/>
                <a:gridCol w="704850"/>
                <a:gridCol w="655518"/>
                <a:gridCol w="1973580"/>
                <a:gridCol w="723702"/>
                <a:gridCol w="846216"/>
                <a:gridCol w="1143000"/>
                <a:gridCol w="1199953"/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4/5/2021 22:45</a:t>
                      </a:r>
                      <a:endParaRPr 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4/6 HE 1-7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138.7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$0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4/7/2021 23:42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4/8 HE 2-9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4/16/2021 23:50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REGDN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4/17 HE 2-24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$0 - $1000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4/16/2021 23:50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REGUP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4/17 HE 2-24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213.5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4/28/2021 0:53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REGUP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4/28 HE 3-10, 12-24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$25 - $2000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" y="5486400"/>
            <a:ext cx="631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5B6770"/>
                </a:solidFill>
              </a:rPr>
              <a:t>Insufficiency for Operating Hours on </a:t>
            </a:r>
            <a:r>
              <a:rPr lang="en-US" sz="1400" dirty="0" smtClean="0">
                <a:solidFill>
                  <a:srgbClr val="5B6770"/>
                </a:solidFill>
              </a:rPr>
              <a:t>4/5 &amp; 4/7 </a:t>
            </a:r>
            <a:r>
              <a:rPr lang="en-US" sz="1400" dirty="0" smtClean="0">
                <a:solidFill>
                  <a:srgbClr val="5B6770"/>
                </a:solidFill>
              </a:rPr>
              <a:t>was due to </a:t>
            </a:r>
            <a:r>
              <a:rPr lang="en-US" sz="1400" dirty="0" smtClean="0">
                <a:solidFill>
                  <a:srgbClr val="5B6770"/>
                </a:solidFill>
              </a:rPr>
              <a:t>rounding.</a:t>
            </a:r>
            <a:endParaRPr lang="en-US" sz="1400" dirty="0" smtClean="0">
              <a:solidFill>
                <a:srgbClr val="5B677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5B6770"/>
                </a:solidFill>
              </a:rPr>
              <a:t>Insufficiency </a:t>
            </a:r>
            <a:r>
              <a:rPr lang="en-US" sz="1400" dirty="0">
                <a:solidFill>
                  <a:srgbClr val="5B6770"/>
                </a:solidFill>
              </a:rPr>
              <a:t>for Operating Hours </a:t>
            </a:r>
            <a:r>
              <a:rPr lang="en-US" sz="1400" dirty="0" smtClean="0">
                <a:solidFill>
                  <a:srgbClr val="5B6770"/>
                </a:solidFill>
              </a:rPr>
              <a:t>on 4/17 &amp; 4/28 </a:t>
            </a:r>
            <a:r>
              <a:rPr lang="en-US" sz="1400" dirty="0" smtClean="0">
                <a:solidFill>
                  <a:srgbClr val="5B6770"/>
                </a:solidFill>
              </a:rPr>
              <a:t>was due to lack of offers</a:t>
            </a:r>
            <a:r>
              <a:rPr lang="en-US" sz="1400" dirty="0" smtClean="0">
                <a:solidFill>
                  <a:srgbClr val="5B6770"/>
                </a:solidFill>
              </a:rPr>
              <a:t>.</a:t>
            </a:r>
            <a:endParaRPr lang="en-US" sz="14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9906</TotalTime>
  <Words>142</Words>
  <Application>Microsoft Office PowerPoint</Application>
  <PresentationFormat>On-screen Show (4:3)</PresentationFormat>
  <Paragraphs>62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312</cp:revision>
  <cp:lastPrinted>2016-01-21T20:53:15Z</cp:lastPrinted>
  <dcterms:created xsi:type="dcterms:W3CDTF">2016-01-21T15:20:31Z</dcterms:created>
  <dcterms:modified xsi:type="dcterms:W3CDTF">2021-05-15T01:27:13Z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