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Application deadline was 04/14/21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signup deadline </a:t>
            </a:r>
            <a:r>
              <a:rPr lang="en-US" sz="2000" dirty="0" smtClean="0"/>
              <a:t>was </a:t>
            </a:r>
            <a:r>
              <a:rPr lang="en-US" sz="2000" dirty="0"/>
              <a:t>05/05/21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05/11/21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06/07/21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0621 </a:t>
            </a:r>
            <a:r>
              <a:rPr lang="en-US" sz="2000" dirty="0">
                <a:solidFill>
                  <a:prstClr val="black"/>
                </a:solidFill>
              </a:rPr>
              <a:t>is scheduled to conclude on 06/18/21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06/25/21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9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are testing in Flight </a:t>
            </a:r>
            <a:r>
              <a:rPr lang="en-US" sz="2000" dirty="0">
                <a:solidFill>
                  <a:prstClr val="black"/>
                </a:solidFill>
              </a:rPr>
              <a:t>0621 including 3 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New Service Provider is testing in Flight 0621 with one of the New CRs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6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are testing in Flight </a:t>
            </a:r>
            <a:r>
              <a:rPr lang="en-US" sz="2000" dirty="0">
                <a:solidFill>
                  <a:prstClr val="black"/>
                </a:solidFill>
              </a:rPr>
              <a:t>0621, </a:t>
            </a: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for service provider change and 1 adding a territory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6885</TotalTime>
  <Words>104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0621 Preview</vt:lpstr>
      <vt:lpstr>Flight 0221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182</cp:revision>
  <cp:lastPrinted>2016-01-21T20:53:15Z</cp:lastPrinted>
  <dcterms:created xsi:type="dcterms:W3CDTF">2016-01-21T15:20:31Z</dcterms:created>
  <dcterms:modified xsi:type="dcterms:W3CDTF">2021-05-06T16:45:19Z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