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7" r:id="rId8"/>
    <p:sldId id="286" r:id="rId9"/>
    <p:sldId id="374" r:id="rId10"/>
    <p:sldId id="378" r:id="rId11"/>
    <p:sldId id="379" r:id="rId12"/>
    <p:sldId id="380" r:id="rId13"/>
    <p:sldId id="377" r:id="rId14"/>
    <p:sldId id="383" r:id="rId15"/>
    <p:sldId id="382" r:id="rId16"/>
    <p:sldId id="38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74"/>
            <p14:sldId id="378"/>
            <p14:sldId id="379"/>
            <p14:sldId id="380"/>
            <p14:sldId id="377"/>
            <p14:sldId id="383"/>
            <p14:sldId id="382"/>
            <p14:sldId id="3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93" d="100"/>
          <a:sy n="93" d="100"/>
        </p:scale>
        <p:origin x="95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80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489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115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018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3341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243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6134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5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Generation </a:t>
            </a:r>
            <a:r>
              <a:rPr lang="en-US" sz="1800" b="1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b="1" dirty="0" smtClean="0">
                <a:solidFill>
                  <a:schemeClr val="tx1"/>
                </a:solidFill>
              </a:rPr>
              <a:t>Performance Report for </a:t>
            </a:r>
            <a:r>
              <a:rPr lang="en-US" sz="1800" b="1" dirty="0" smtClean="0">
                <a:solidFill>
                  <a:schemeClr val="tx1"/>
                </a:solidFill>
              </a:rPr>
              <a:t>April 2021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95</a:t>
            </a:r>
            <a:r>
              <a:rPr lang="en-US" dirty="0"/>
              <a:t>%, ≥ 100 Scored Intervals </a:t>
            </a:r>
            <a:r>
              <a:rPr lang="en-US" dirty="0" smtClean="0"/>
              <a:t>– </a:t>
            </a:r>
            <a:r>
              <a:rPr lang="en-US" dirty="0" smtClean="0"/>
              <a:t>April 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84314"/>
              </p:ext>
            </p:extLst>
          </p:nvPr>
        </p:nvGraphicFramePr>
        <p:xfrm>
          <a:off x="438509" y="732605"/>
          <a:ext cx="8382000" cy="41039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650339"/>
              </p:ext>
            </p:extLst>
          </p:nvPr>
        </p:nvGraphicFramePr>
        <p:xfrm>
          <a:off x="438509" y="732605"/>
          <a:ext cx="8382000" cy="551960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606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95</a:t>
            </a:r>
            <a:r>
              <a:rPr lang="en-US" dirty="0"/>
              <a:t>%, ≥ 100 Scored Intervals </a:t>
            </a:r>
            <a:r>
              <a:rPr lang="en-US" dirty="0" smtClean="0"/>
              <a:t>– </a:t>
            </a:r>
            <a:r>
              <a:rPr lang="en-US" dirty="0" smtClean="0"/>
              <a:t>April 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84314"/>
              </p:ext>
            </p:extLst>
          </p:nvPr>
        </p:nvGraphicFramePr>
        <p:xfrm>
          <a:off x="438509" y="732605"/>
          <a:ext cx="8382000" cy="41039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043308"/>
              </p:ext>
            </p:extLst>
          </p:nvPr>
        </p:nvGraphicFramePr>
        <p:xfrm>
          <a:off x="438509" y="732605"/>
          <a:ext cx="8382000" cy="211346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90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dirty="0" smtClean="0"/>
              <a:t>April 2021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2130628"/>
              </p:ext>
            </p:extLst>
          </p:nvPr>
        </p:nvGraphicFramePr>
        <p:xfrm>
          <a:off x="533400" y="959096"/>
          <a:ext cx="8153399" cy="143007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</a:t>
            </a:r>
            <a:r>
              <a:rPr lang="en-US" altLang="en-US" dirty="0" smtClean="0"/>
              <a:t>April 2021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535046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82.53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90.33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125,870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52,751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51,688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473.19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532.84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861.47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</a:t>
            </a:r>
            <a:r>
              <a:rPr lang="en-US" dirty="0" smtClean="0"/>
              <a:t>April 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280044"/>
              </p:ext>
            </p:extLst>
          </p:nvPr>
        </p:nvGraphicFramePr>
        <p:xfrm>
          <a:off x="438509" y="732605"/>
          <a:ext cx="8382000" cy="5490210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3,722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3,745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3,589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3,591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3,390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2,773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2,726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2,598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2,599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66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</a:t>
            </a:r>
            <a:r>
              <a:rPr lang="en-US" dirty="0" smtClean="0"/>
              <a:t>April 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417052"/>
              </p:ext>
            </p:extLst>
          </p:nvPr>
        </p:nvGraphicFramePr>
        <p:xfrm>
          <a:off x="438509" y="732605"/>
          <a:ext cx="8382000" cy="5490210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34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</a:t>
            </a:r>
            <a:r>
              <a:rPr lang="en-US" dirty="0" smtClean="0"/>
              <a:t>April 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832444"/>
              </p:ext>
            </p:extLst>
          </p:nvPr>
        </p:nvGraphicFramePr>
        <p:xfrm>
          <a:off x="438509" y="732605"/>
          <a:ext cx="8382000" cy="5490210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25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</a:t>
            </a:r>
            <a:r>
              <a:rPr lang="en-US" dirty="0" smtClean="0"/>
              <a:t>April 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612417"/>
              </p:ext>
            </p:extLst>
          </p:nvPr>
        </p:nvGraphicFramePr>
        <p:xfrm>
          <a:off x="438509" y="732605"/>
          <a:ext cx="8382000" cy="350329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66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95</a:t>
            </a:r>
            <a:r>
              <a:rPr lang="en-US" dirty="0"/>
              <a:t>%, ≥ 100 Scored Intervals </a:t>
            </a:r>
            <a:r>
              <a:rPr lang="en-US" dirty="0" smtClean="0"/>
              <a:t>– </a:t>
            </a:r>
            <a:r>
              <a:rPr lang="en-US" dirty="0" smtClean="0"/>
              <a:t>April 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84314"/>
              </p:ext>
            </p:extLst>
          </p:nvPr>
        </p:nvGraphicFramePr>
        <p:xfrm>
          <a:off x="438509" y="732605"/>
          <a:ext cx="8382000" cy="41039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597106"/>
              </p:ext>
            </p:extLst>
          </p:nvPr>
        </p:nvGraphicFramePr>
        <p:xfrm>
          <a:off x="438509" y="732605"/>
          <a:ext cx="8382000" cy="551960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5,153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6,651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543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95</a:t>
            </a:r>
            <a:r>
              <a:rPr lang="en-US" dirty="0"/>
              <a:t>%, ≥ 100 Scored Intervals </a:t>
            </a:r>
            <a:r>
              <a:rPr lang="en-US" dirty="0" smtClean="0"/>
              <a:t>– </a:t>
            </a:r>
            <a:r>
              <a:rPr lang="en-US" dirty="0" smtClean="0"/>
              <a:t>April 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84314"/>
              </p:ext>
            </p:extLst>
          </p:nvPr>
        </p:nvGraphicFramePr>
        <p:xfrm>
          <a:off x="438509" y="732605"/>
          <a:ext cx="8382000" cy="41039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538381"/>
              </p:ext>
            </p:extLst>
          </p:nvPr>
        </p:nvGraphicFramePr>
        <p:xfrm>
          <a:off x="438509" y="732605"/>
          <a:ext cx="8382000" cy="551960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042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2" ma:contentTypeDescription="Create a new document." ma:contentTypeScope="" ma:versionID="9af9a6a7f20f8b3a59fa1b39039166a0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DBEE5DD9-1EAF-4C2C-8CF9-2B2A48027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4633</TotalTime>
  <Words>1210</Words>
  <Application>Microsoft Office PowerPoint</Application>
  <PresentationFormat>On-screen Show (4:3)</PresentationFormat>
  <Paragraphs>764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April 2021 </vt:lpstr>
      <vt:lpstr>IRR Summary – April 2021</vt:lpstr>
      <vt:lpstr>IRR ≥ 95%, ≥ 100 Scored Intervals – April 2021</vt:lpstr>
      <vt:lpstr>IRR ≥ 95%, ≥ 100 Scored Intervals – April 2021</vt:lpstr>
      <vt:lpstr>IRR ≥ 95%, ≥ 100 Scored Intervals – April 2021</vt:lpstr>
      <vt:lpstr>IRR ≥ 95%, ≥ 100 Scored Intervals – April 2021</vt:lpstr>
      <vt:lpstr>IRR &lt; 95%, ≥ 100 Scored Intervals – April 2021</vt:lpstr>
      <vt:lpstr>IRR &lt; 95%, ≥ 100 Scored Intervals – April 2021</vt:lpstr>
      <vt:lpstr>IRR &lt; 95%, ≥ 100 Scored Intervals – April 2021</vt:lpstr>
      <vt:lpstr>IRR &lt; 95%, ≥ 100 Scored Intervals – April 2021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286</cp:revision>
  <cp:lastPrinted>2016-01-21T20:53:15Z</cp:lastPrinted>
  <dcterms:created xsi:type="dcterms:W3CDTF">2016-01-21T15:20:31Z</dcterms:created>
  <dcterms:modified xsi:type="dcterms:W3CDTF">2021-05-03T19:07:59Z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