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86" r:id="rId9"/>
    <p:sldId id="374" r:id="rId10"/>
    <p:sldId id="378" r:id="rId11"/>
    <p:sldId id="379" r:id="rId12"/>
    <p:sldId id="380" r:id="rId13"/>
    <p:sldId id="377" r:id="rId14"/>
    <p:sldId id="383" r:id="rId15"/>
    <p:sldId id="382" r:id="rId16"/>
    <p:sldId id="38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4"/>
            <p14:sldId id="378"/>
            <p14:sldId id="379"/>
            <p14:sldId id="380"/>
            <p14:sldId id="377"/>
            <p14:sldId id="383"/>
            <p14:sldId id="382"/>
            <p14:sldId id="3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93" d="100"/>
          <a:sy n="93" d="100"/>
        </p:scale>
        <p:origin x="95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8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15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18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34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43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13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April 2021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April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650339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06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April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43308"/>
              </p:ext>
            </p:extLst>
          </p:nvPr>
        </p:nvGraphicFramePr>
        <p:xfrm>
          <a:off x="438509" y="732605"/>
          <a:ext cx="8382000" cy="211346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9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April 2021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30628"/>
              </p:ext>
            </p:extLst>
          </p:nvPr>
        </p:nvGraphicFramePr>
        <p:xfrm>
          <a:off x="533400" y="959096"/>
          <a:ext cx="8153399" cy="143007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April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35046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90.33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125,870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52,751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51,688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532.84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861.47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April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280044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April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417052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3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April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32444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2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April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12417"/>
              </p:ext>
            </p:extLst>
          </p:nvPr>
        </p:nvGraphicFramePr>
        <p:xfrm>
          <a:off x="438509" y="732605"/>
          <a:ext cx="8382000" cy="35032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April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97106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5,153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6,651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4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April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538381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4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4633</TotalTime>
  <Words>1210</Words>
  <Application>Microsoft Office PowerPoint</Application>
  <PresentationFormat>On-screen Show (4:3)</PresentationFormat>
  <Paragraphs>764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April 2021 </vt:lpstr>
      <vt:lpstr>IRR Summary – April 2021</vt:lpstr>
      <vt:lpstr>IRR ≥ 95%, ≥ 100 Scored Intervals – April 2021</vt:lpstr>
      <vt:lpstr>IRR ≥ 95%, ≥ 100 Scored Intervals – April 2021</vt:lpstr>
      <vt:lpstr>IRR ≥ 95%, ≥ 100 Scored Intervals – April 2021</vt:lpstr>
      <vt:lpstr>IRR ≥ 95%, ≥ 100 Scored Intervals – April 2021</vt:lpstr>
      <vt:lpstr>IRR &lt; 95%, ≥ 100 Scored Intervals – April 2021</vt:lpstr>
      <vt:lpstr>IRR &lt; 95%, ≥ 100 Scored Intervals – April 2021</vt:lpstr>
      <vt:lpstr>IRR &lt; 95%, ≥ 100 Scored Intervals – April 2021</vt:lpstr>
      <vt:lpstr>IRR &lt; 95%, ≥ 100 Scored Intervals – April 2021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286</cp:revision>
  <cp:lastPrinted>2016-01-21T20:53:15Z</cp:lastPrinted>
  <dcterms:created xsi:type="dcterms:W3CDTF">2016-01-21T15:20:31Z</dcterms:created>
  <dcterms:modified xsi:type="dcterms:W3CDTF">2021-05-03T19:07:59Z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