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74914" autoAdjust="0"/>
  </p:normalViewPr>
  <p:slideViewPr>
    <p:cSldViewPr showGuides="1">
      <p:cViewPr varScale="1">
        <p:scale>
          <a:sx n="101" d="100"/>
          <a:sy n="101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Forecast – Actual</a:t>
            </a:r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baseline="0" dirty="0" smtClean="0"/>
              <a:t> Error =&gt; Over forecasted load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Error = Forecast – Actual</a:t>
            </a:r>
          </a:p>
          <a:p>
            <a:endParaRPr lang="en-US" dirty="0" smtClean="0"/>
          </a:p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Max Positive Forecast Error:</a:t>
            </a:r>
          </a:p>
          <a:p>
            <a:r>
              <a:rPr lang="en-US" baseline="0" dirty="0" smtClean="0"/>
              <a:t>4/19/2021 15:15 </a:t>
            </a:r>
            <a:r>
              <a:rPr lang="en-US" baseline="0" dirty="0" smtClean="0"/>
              <a:t>-&gt; </a:t>
            </a:r>
            <a:r>
              <a:rPr lang="en-US" baseline="0" dirty="0" smtClean="0"/>
              <a:t>176.74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Max Negative Forecast Error:</a:t>
            </a:r>
          </a:p>
          <a:p>
            <a:r>
              <a:rPr lang="en-US" baseline="0" dirty="0" smtClean="0"/>
              <a:t>4/24/2021 19:30-&gt; -220.95 MW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2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April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May </a:t>
            </a:r>
            <a:r>
              <a:rPr lang="en-US" dirty="0" smtClean="0"/>
              <a:t>14</a:t>
            </a:r>
            <a:r>
              <a:rPr lang="en-US" dirty="0" smtClean="0"/>
              <a:t>th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167712"/>
            <a:ext cx="5942872" cy="410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43" y="999533"/>
            <a:ext cx="8407113" cy="485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43" y="1002581"/>
            <a:ext cx="8407113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43" y="1002581"/>
            <a:ext cx="8407113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0600"/>
            <a:ext cx="6112672" cy="49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828" y="2438400"/>
            <a:ext cx="6586544" cy="171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2018, 2019, </a:t>
            </a:r>
            <a:r>
              <a:rPr lang="en-US" sz="2000" dirty="0"/>
              <a:t>and </a:t>
            </a:r>
            <a:r>
              <a:rPr lang="en-US" sz="2000" dirty="0" smtClean="0"/>
              <a:t>2020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64" y="932471"/>
            <a:ext cx="8303472" cy="49930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1676400"/>
            <a:ext cx="2406037" cy="79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64" y="935520"/>
            <a:ext cx="8303472" cy="4986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1905000"/>
            <a:ext cx="2406037" cy="77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68" y="935520"/>
            <a:ext cx="8669263" cy="4986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1828800"/>
            <a:ext cx="2095580" cy="84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91" y="990600"/>
            <a:ext cx="8881002" cy="49318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752600"/>
            <a:ext cx="2095580" cy="77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4" y="1002581"/>
            <a:ext cx="8480271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966002"/>
            <a:ext cx="8681456" cy="49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68" y="959906"/>
            <a:ext cx="8669263" cy="49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68" y="966002"/>
            <a:ext cx="8669263" cy="49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775607"/>
            <a:ext cx="70485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67" y="935520"/>
            <a:ext cx="8315665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74" y="1066800"/>
            <a:ext cx="854665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891" y="935520"/>
            <a:ext cx="8224217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4" y="969051"/>
            <a:ext cx="8480271" cy="491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02" y="1002581"/>
            <a:ext cx="8614395" cy="48528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4267200"/>
            <a:ext cx="3580901" cy="61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12" y="1389711"/>
            <a:ext cx="8297375" cy="40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64" y="1496400"/>
            <a:ext cx="8303472" cy="386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53932"/>
            <a:ext cx="8367128" cy="523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00156"/>
            <a:ext cx="8278735" cy="518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09800"/>
            <a:ext cx="6405101" cy="201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7772400" cy="483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65697</TotalTime>
  <Words>733</Words>
  <Application>Microsoft Office PowerPoint</Application>
  <PresentationFormat>On-screen Show (4:3)</PresentationFormat>
  <Paragraphs>138</Paragraphs>
  <Slides>37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661</cp:revision>
  <cp:lastPrinted>2016-01-21T20:53:15Z</cp:lastPrinted>
  <dcterms:created xsi:type="dcterms:W3CDTF">2016-01-21T15:20:31Z</dcterms:created>
  <dcterms:modified xsi:type="dcterms:W3CDTF">2021-05-11T18:32:36Z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