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0" r:id="rId9"/>
    <p:sldId id="301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6362" autoAdjust="0"/>
  </p:normalViewPr>
  <p:slideViewPr>
    <p:cSldViewPr showGuides="1">
      <p:cViewPr varScale="1">
        <p:scale>
          <a:sx n="103" d="100"/>
          <a:sy n="103" d="100"/>
        </p:scale>
        <p:origin x="1632" y="8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-48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</a:t>
            </a:r>
            <a:r>
              <a:rPr lang="en-US" baseline="0" dirty="0" smtClean="0"/>
              <a:t> </a:t>
            </a:r>
            <a:r>
              <a:rPr lang="en-US" baseline="0" dirty="0" smtClean="0"/>
              <a:t>experienced runback while carrying 390 MW and loss of 368 MW when tripped offline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60.012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59.913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5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2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26 </a:t>
            </a:r>
            <a:r>
              <a:rPr lang="en-US" baseline="0" dirty="0" smtClean="0"/>
              <a:t>seconds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0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Unit had a sudden loss of pressure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</a:t>
            </a:r>
            <a:r>
              <a:rPr lang="en-US" baseline="0" dirty="0" smtClean="0"/>
              <a:t>292 </a:t>
            </a:r>
            <a:r>
              <a:rPr lang="en-US" baseline="0" dirty="0" smtClean="0"/>
              <a:t>MW of regulation </a:t>
            </a:r>
            <a:r>
              <a:rPr lang="en-US" baseline="0" dirty="0" smtClean="0"/>
              <a:t>down </a:t>
            </a:r>
            <a:r>
              <a:rPr lang="en-US" baseline="0" smtClean="0"/>
              <a:t>was being </a:t>
            </a:r>
            <a:r>
              <a:rPr lang="en-US" baseline="0" dirty="0" smtClean="0"/>
              <a:t>requested at the time of the event. </a:t>
            </a:r>
            <a:r>
              <a:rPr lang="en-US" baseline="0" dirty="0" smtClean="0"/>
              <a:t>No regulation up was deployed.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No Selection Reason: </a:t>
            </a:r>
            <a:r>
              <a:rPr lang="en-US" baseline="0" dirty="0" smtClean="0"/>
              <a:t>Small event overall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5 Units </a:t>
            </a:r>
            <a:r>
              <a:rPr lang="en-US" baseline="0" dirty="0" smtClean="0"/>
              <a:t>tripped offline </a:t>
            </a:r>
            <a:r>
              <a:rPr lang="en-US" baseline="0" dirty="0" smtClean="0"/>
              <a:t>while carrying total of 529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60.011Hz</a:t>
            </a:r>
            <a:endParaRPr lang="en-US" baseline="0" dirty="0" smtClean="0"/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59.909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4 minutes and </a:t>
            </a:r>
            <a:r>
              <a:rPr lang="en-US" baseline="0" dirty="0" smtClean="0"/>
              <a:t>33 </a:t>
            </a:r>
            <a:r>
              <a:rPr lang="en-US" baseline="0" dirty="0" smtClean="0"/>
              <a:t>seconds 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0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Forced transmission line outage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</a:t>
            </a:r>
            <a:r>
              <a:rPr lang="en-US" baseline="0" dirty="0" smtClean="0"/>
              <a:t>A total of 289 MW of regulation up was deployed during the event. 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tripped offline carrying </a:t>
            </a:r>
            <a:r>
              <a:rPr lang="en-US" dirty="0" smtClean="0"/>
              <a:t>779 </a:t>
            </a:r>
            <a:r>
              <a:rPr lang="en-US" dirty="0" smtClean="0"/>
              <a:t>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59.982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59.823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5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3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23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1277.1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Unknown at this time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</a:t>
            </a:r>
            <a:r>
              <a:rPr lang="en-US" baseline="0" dirty="0" smtClean="0"/>
              <a:t>: </a:t>
            </a:r>
            <a:r>
              <a:rPr lang="en-US" baseline="0" dirty="0" smtClean="0"/>
              <a:t>Total of </a:t>
            </a:r>
            <a:r>
              <a:rPr lang="en-US" baseline="0" dirty="0" smtClean="0"/>
              <a:t>128 MW </a:t>
            </a:r>
            <a:r>
              <a:rPr lang="en-US" baseline="0" dirty="0" smtClean="0"/>
              <a:t>of regulation up was deployed during the event. </a:t>
            </a:r>
            <a:r>
              <a:rPr lang="en-US" baseline="0" dirty="0" smtClean="0"/>
              <a:t>A manual offset of 400 MW was applied.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 smtClean="0">
                <a:solidFill>
                  <a:srgbClr val="5B6770"/>
                </a:solidFill>
              </a:rPr>
              <a:t>April</a:t>
            </a:r>
            <a:r>
              <a:rPr lang="en-US" b="1" dirty="0" smtClean="0">
                <a:solidFill>
                  <a:srgbClr val="5B6770"/>
                </a:solidFill>
              </a:rPr>
              <a:t> </a:t>
            </a:r>
            <a:r>
              <a:rPr lang="en-US" b="1" dirty="0" smtClean="0">
                <a:solidFill>
                  <a:srgbClr val="5B6770"/>
                </a:solidFill>
              </a:rPr>
              <a:t>2021</a:t>
            </a:r>
            <a:endParaRPr lang="en-US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Operations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PDCWG | </a:t>
            </a:r>
            <a:r>
              <a:rPr lang="en-US" dirty="0" smtClean="0">
                <a:solidFill>
                  <a:srgbClr val="5B6770"/>
                </a:solidFill>
              </a:rPr>
              <a:t>May</a:t>
            </a:r>
            <a:r>
              <a:rPr lang="en-US" dirty="0" smtClean="0">
                <a:solidFill>
                  <a:srgbClr val="5B6770"/>
                </a:solidFill>
              </a:rPr>
              <a:t> 14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, 2021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/8/2021 23:35:51 </a:t>
            </a:r>
            <a:r>
              <a:rPr lang="en-US" dirty="0" smtClean="0"/>
              <a:t>(Non-FME)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458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/28/2021 21:03:22 </a:t>
            </a:r>
            <a:r>
              <a:rPr lang="en-US" dirty="0" smtClean="0"/>
              <a:t>(FME)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41" y="1143000"/>
            <a:ext cx="8709159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/30/2021 22:14:50 </a:t>
            </a:r>
            <a:r>
              <a:rPr lang="en-US" dirty="0" smtClean="0"/>
              <a:t>(FME)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05" y="1066799"/>
            <a:ext cx="8534595" cy="475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39234</TotalTime>
  <Words>261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4/8/2021 23:35:51 (Non-FME) </vt:lpstr>
      <vt:lpstr>4/28/2021 21:03:22 (FME) </vt:lpstr>
      <vt:lpstr>4/30/2021 22:14:50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629</cp:revision>
  <cp:lastPrinted>2016-01-21T20:53:15Z</cp:lastPrinted>
  <dcterms:created xsi:type="dcterms:W3CDTF">2016-01-21T15:20:31Z</dcterms:created>
  <dcterms:modified xsi:type="dcterms:W3CDTF">2021-05-13T16:09:15Z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