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30" d="100"/>
          <a:sy n="130" d="100"/>
        </p:scale>
        <p:origin x="178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5/13/21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NPRR956</a:t>
            </a:r>
            <a:r>
              <a:rPr lang="en-US" sz="20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NPRR981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NPRR1056</a:t>
            </a:r>
            <a:r>
              <a:rPr lang="en-US" sz="2000" dirty="0">
                <a:solidFill>
                  <a:schemeClr val="tx1"/>
                </a:solidFill>
              </a:rPr>
              <a:t>, Market Impact Generic Transmission Constraint (GTC) Notification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NPRR1058</a:t>
            </a:r>
            <a:r>
              <a:rPr lang="en-US" sz="2000" dirty="0">
                <a:solidFill>
                  <a:schemeClr val="tx1"/>
                </a:solidFill>
              </a:rPr>
              <a:t>, Resource Offer Modernization for Real-Time Co-Optimization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NPRR1067</a:t>
            </a:r>
            <a:r>
              <a:rPr lang="en-US" sz="2000" dirty="0">
                <a:solidFill>
                  <a:schemeClr val="tx1"/>
                </a:solidFill>
              </a:rPr>
              <a:t>, Market Entry Qualifications, Continued Participation Requirements, and Credit Risk Assessment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NPRR1070</a:t>
            </a:r>
            <a:r>
              <a:rPr lang="en-US" sz="2000" dirty="0">
                <a:solidFill>
                  <a:schemeClr val="tx1"/>
                </a:solidFill>
              </a:rPr>
              <a:t>, Planning Criteria for GTC Exit Solutions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SCR813</a:t>
            </a:r>
            <a:r>
              <a:rPr lang="en-US" sz="2000" dirty="0">
                <a:solidFill>
                  <a:schemeClr val="tx1"/>
                </a:solidFill>
              </a:rPr>
              <a:t>, NMMS Jointly-Rated Equipment Coordination Confirmation (ROS)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89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5/13/21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143</cp:revision>
  <dcterms:created xsi:type="dcterms:W3CDTF">2012-06-21T12:05:52Z</dcterms:created>
  <dcterms:modified xsi:type="dcterms:W3CDTF">2021-05-11T21:27:04Z</dcterms:modified>
</cp:coreProperties>
</file>