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80" r:id="rId6"/>
    <p:sldId id="267" r:id="rId7"/>
    <p:sldId id="283" r:id="rId8"/>
    <p:sldId id="273" r:id="rId9"/>
    <p:sldId id="274" r:id="rId10"/>
    <p:sldId id="275" r:id="rId11"/>
    <p:sldId id="284" r:id="rId12"/>
    <p:sldId id="277" r:id="rId13"/>
    <p:sldId id="278" r:id="rId14"/>
    <p:sldId id="282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A4A9"/>
    <a:srgbClr val="FF8200"/>
    <a:srgbClr val="FFB466"/>
    <a:srgbClr val="BB6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45" d="100"/>
          <a:sy n="145" d="100"/>
        </p:scale>
        <p:origin x="114" y="59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%20Analysis\Analysis\2021\Requests%20Regarding%20February%20EEA%20Event\Resource%20Constraint%20Curtailment\2-14-2021%20to%202-19-2021%20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%20Analysis\Analysis\2021\Requests%20Regarding%20February%20EEA%20Event\Resource%20Constraint%20Curtailment\2-14-2021%20to%202-19-2021%20Dat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%20Analysis\Analysis\2021\Requests%20Regarding%20February%20EEA%20Event\Resource%20Constraint%20Curtailment\2-14-2021%20to%202-19-2021%20Dat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%20Analysis\Analysis\2021\Requests%20Regarding%20February%20EEA%20Event\Resource%20Constraint%20Curtailment\2-14-2021%20to%202-19-2021%20Dat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%20Analysis\Analysis\2021\Requests%20Regarding%20February%20EEA%20Event\Resource%20Constraint%20Curtailment\2-14-2021%20to%202-19-2021%20Data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%20Analysis\Analysis\2021\Requests%20Regarding%20February%20EEA%20Event\Resource%20Constraint%20Curtailment\2-14-2021%20to%202-19-2021%20Dat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2"/>
          <c:order val="1"/>
          <c:tx>
            <c:v>with Hurting SF</c:v>
          </c:tx>
          <c:spPr>
            <a:ln w="25400" cap="rnd">
              <a:solidFill>
                <a:srgbClr val="BB6C99"/>
              </a:solidFill>
              <a:round/>
            </a:ln>
            <a:effectLst/>
          </c:spPr>
          <c:marker>
            <c:symbol val="none"/>
          </c:marker>
          <c:xVal>
            <c:numRef>
              <c:f>'System-Wide Alt'!$A$2:$A$145</c:f>
              <c:numCache>
                <c:formatCode>m/d/yyyy\ h:mm</c:formatCode>
                <c:ptCount val="144"/>
                <c:pt idx="0">
                  <c:v>44241.041666666664</c:v>
                </c:pt>
                <c:pt idx="1">
                  <c:v>44241.083333333336</c:v>
                </c:pt>
                <c:pt idx="2">
                  <c:v>44241.125</c:v>
                </c:pt>
                <c:pt idx="3">
                  <c:v>44241.166666666664</c:v>
                </c:pt>
                <c:pt idx="4">
                  <c:v>44241.208333333336</c:v>
                </c:pt>
                <c:pt idx="5">
                  <c:v>44241.25</c:v>
                </c:pt>
                <c:pt idx="6">
                  <c:v>44241.291666666664</c:v>
                </c:pt>
                <c:pt idx="7">
                  <c:v>44241.333333333336</c:v>
                </c:pt>
                <c:pt idx="8">
                  <c:v>44241.375</c:v>
                </c:pt>
                <c:pt idx="9">
                  <c:v>44241.416666666664</c:v>
                </c:pt>
                <c:pt idx="10">
                  <c:v>44241.458333333336</c:v>
                </c:pt>
                <c:pt idx="11">
                  <c:v>44241.5</c:v>
                </c:pt>
                <c:pt idx="12">
                  <c:v>44241.541666666664</c:v>
                </c:pt>
                <c:pt idx="13">
                  <c:v>44241.583333333336</c:v>
                </c:pt>
                <c:pt idx="14">
                  <c:v>44241.625</c:v>
                </c:pt>
                <c:pt idx="15">
                  <c:v>44241.666666666664</c:v>
                </c:pt>
                <c:pt idx="16">
                  <c:v>44241.708333333336</c:v>
                </c:pt>
                <c:pt idx="17">
                  <c:v>44241.75</c:v>
                </c:pt>
                <c:pt idx="18">
                  <c:v>44241.791666666664</c:v>
                </c:pt>
                <c:pt idx="19">
                  <c:v>44241.833333333336</c:v>
                </c:pt>
                <c:pt idx="20">
                  <c:v>44241.875</c:v>
                </c:pt>
                <c:pt idx="21">
                  <c:v>44241.916666666664</c:v>
                </c:pt>
                <c:pt idx="22">
                  <c:v>44241.958333333336</c:v>
                </c:pt>
                <c:pt idx="23">
                  <c:v>44242</c:v>
                </c:pt>
                <c:pt idx="24">
                  <c:v>44242.041666666664</c:v>
                </c:pt>
                <c:pt idx="25">
                  <c:v>44242.083333333336</c:v>
                </c:pt>
                <c:pt idx="26">
                  <c:v>44242.125</c:v>
                </c:pt>
                <c:pt idx="27">
                  <c:v>44242.166666666664</c:v>
                </c:pt>
                <c:pt idx="28">
                  <c:v>44242.208333333336</c:v>
                </c:pt>
                <c:pt idx="29">
                  <c:v>44242.25</c:v>
                </c:pt>
                <c:pt idx="30">
                  <c:v>44242.291666666664</c:v>
                </c:pt>
                <c:pt idx="31">
                  <c:v>44242.333333333336</c:v>
                </c:pt>
                <c:pt idx="32">
                  <c:v>44242.375</c:v>
                </c:pt>
                <c:pt idx="33">
                  <c:v>44242.416666666664</c:v>
                </c:pt>
                <c:pt idx="34">
                  <c:v>44242.458333333336</c:v>
                </c:pt>
                <c:pt idx="35">
                  <c:v>44242.5</c:v>
                </c:pt>
                <c:pt idx="36">
                  <c:v>44242.541666666664</c:v>
                </c:pt>
                <c:pt idx="37">
                  <c:v>44242.583333333336</c:v>
                </c:pt>
                <c:pt idx="38">
                  <c:v>44242.625</c:v>
                </c:pt>
                <c:pt idx="39">
                  <c:v>44242.666666666664</c:v>
                </c:pt>
                <c:pt idx="40">
                  <c:v>44242.708333333336</c:v>
                </c:pt>
                <c:pt idx="41">
                  <c:v>44242.75</c:v>
                </c:pt>
                <c:pt idx="42">
                  <c:v>44242.791666666664</c:v>
                </c:pt>
                <c:pt idx="43">
                  <c:v>44242.833333333336</c:v>
                </c:pt>
                <c:pt idx="44">
                  <c:v>44242.875</c:v>
                </c:pt>
                <c:pt idx="45">
                  <c:v>44242.916666666664</c:v>
                </c:pt>
                <c:pt idx="46">
                  <c:v>44242.958333333336</c:v>
                </c:pt>
                <c:pt idx="47">
                  <c:v>44243</c:v>
                </c:pt>
                <c:pt idx="48">
                  <c:v>44243.041666666664</c:v>
                </c:pt>
                <c:pt idx="49">
                  <c:v>44243.083333333336</c:v>
                </c:pt>
                <c:pt idx="50">
                  <c:v>44243.125</c:v>
                </c:pt>
                <c:pt idx="51">
                  <c:v>44243.166666666664</c:v>
                </c:pt>
                <c:pt idx="52">
                  <c:v>44243.208333333336</c:v>
                </c:pt>
                <c:pt idx="53">
                  <c:v>44243.25</c:v>
                </c:pt>
                <c:pt idx="54">
                  <c:v>44243.291666666664</c:v>
                </c:pt>
                <c:pt idx="55">
                  <c:v>44243.333333333336</c:v>
                </c:pt>
                <c:pt idx="56">
                  <c:v>44243.375</c:v>
                </c:pt>
                <c:pt idx="57">
                  <c:v>44243.416666666664</c:v>
                </c:pt>
                <c:pt idx="58">
                  <c:v>44243.458333333336</c:v>
                </c:pt>
                <c:pt idx="59">
                  <c:v>44243.5</c:v>
                </c:pt>
                <c:pt idx="60">
                  <c:v>44243.541666666664</c:v>
                </c:pt>
                <c:pt idx="61">
                  <c:v>44243.583333333336</c:v>
                </c:pt>
                <c:pt idx="62">
                  <c:v>44243.625</c:v>
                </c:pt>
                <c:pt idx="63">
                  <c:v>44243.666666666664</c:v>
                </c:pt>
                <c:pt idx="64">
                  <c:v>44243.708333333336</c:v>
                </c:pt>
                <c:pt idx="65">
                  <c:v>44243.75</c:v>
                </c:pt>
                <c:pt idx="66">
                  <c:v>44243.791666666664</c:v>
                </c:pt>
                <c:pt idx="67">
                  <c:v>44243.833333333336</c:v>
                </c:pt>
                <c:pt idx="68">
                  <c:v>44243.875</c:v>
                </c:pt>
                <c:pt idx="69">
                  <c:v>44243.916666666664</c:v>
                </c:pt>
                <c:pt idx="70">
                  <c:v>44243.958333333336</c:v>
                </c:pt>
                <c:pt idx="71">
                  <c:v>44244</c:v>
                </c:pt>
                <c:pt idx="72">
                  <c:v>44244.041666666664</c:v>
                </c:pt>
                <c:pt idx="73">
                  <c:v>44244.083333333336</c:v>
                </c:pt>
                <c:pt idx="74">
                  <c:v>44244.125</c:v>
                </c:pt>
                <c:pt idx="75">
                  <c:v>44244.166666666664</c:v>
                </c:pt>
                <c:pt idx="76">
                  <c:v>44244.208333333336</c:v>
                </c:pt>
                <c:pt idx="77">
                  <c:v>44244.25</c:v>
                </c:pt>
                <c:pt idx="78">
                  <c:v>44244.291666666664</c:v>
                </c:pt>
                <c:pt idx="79">
                  <c:v>44244.333333333336</c:v>
                </c:pt>
                <c:pt idx="80">
                  <c:v>44244.375</c:v>
                </c:pt>
                <c:pt idx="81">
                  <c:v>44244.416666666664</c:v>
                </c:pt>
                <c:pt idx="82">
                  <c:v>44244.458333333336</c:v>
                </c:pt>
                <c:pt idx="83">
                  <c:v>44244.5</c:v>
                </c:pt>
                <c:pt idx="84">
                  <c:v>44244.541666666664</c:v>
                </c:pt>
                <c:pt idx="85">
                  <c:v>44244.583333333336</c:v>
                </c:pt>
                <c:pt idx="86">
                  <c:v>44244.625</c:v>
                </c:pt>
                <c:pt idx="87">
                  <c:v>44244.666666666664</c:v>
                </c:pt>
                <c:pt idx="88">
                  <c:v>44244.708333333336</c:v>
                </c:pt>
                <c:pt idx="89">
                  <c:v>44244.75</c:v>
                </c:pt>
                <c:pt idx="90">
                  <c:v>44244.791666666664</c:v>
                </c:pt>
                <c:pt idx="91">
                  <c:v>44244.833333333336</c:v>
                </c:pt>
                <c:pt idx="92">
                  <c:v>44244.875</c:v>
                </c:pt>
                <c:pt idx="93">
                  <c:v>44244.916666666664</c:v>
                </c:pt>
                <c:pt idx="94">
                  <c:v>44244.958333333336</c:v>
                </c:pt>
                <c:pt idx="95">
                  <c:v>44245</c:v>
                </c:pt>
                <c:pt idx="96">
                  <c:v>44245.041666666664</c:v>
                </c:pt>
                <c:pt idx="97">
                  <c:v>44245.083333333336</c:v>
                </c:pt>
                <c:pt idx="98">
                  <c:v>44245.125</c:v>
                </c:pt>
                <c:pt idx="99">
                  <c:v>44245.166666666664</c:v>
                </c:pt>
                <c:pt idx="100">
                  <c:v>44245.208333333336</c:v>
                </c:pt>
                <c:pt idx="101">
                  <c:v>44245.25</c:v>
                </c:pt>
                <c:pt idx="102">
                  <c:v>44245.291666666664</c:v>
                </c:pt>
                <c:pt idx="103">
                  <c:v>44245.333333333336</c:v>
                </c:pt>
                <c:pt idx="104">
                  <c:v>44245.375</c:v>
                </c:pt>
                <c:pt idx="105">
                  <c:v>44245.416666666664</c:v>
                </c:pt>
                <c:pt idx="106">
                  <c:v>44245.458333333336</c:v>
                </c:pt>
                <c:pt idx="107">
                  <c:v>44245.5</c:v>
                </c:pt>
                <c:pt idx="108">
                  <c:v>44245.541666666664</c:v>
                </c:pt>
                <c:pt idx="109">
                  <c:v>44245.583333333336</c:v>
                </c:pt>
                <c:pt idx="110">
                  <c:v>44245.625</c:v>
                </c:pt>
                <c:pt idx="111">
                  <c:v>44245.666666666664</c:v>
                </c:pt>
                <c:pt idx="112">
                  <c:v>44245.708333333336</c:v>
                </c:pt>
                <c:pt idx="113">
                  <c:v>44245.75</c:v>
                </c:pt>
                <c:pt idx="114">
                  <c:v>44245.791666666664</c:v>
                </c:pt>
                <c:pt idx="115">
                  <c:v>44245.833333333336</c:v>
                </c:pt>
                <c:pt idx="116">
                  <c:v>44245.875</c:v>
                </c:pt>
                <c:pt idx="117">
                  <c:v>44245.916666666664</c:v>
                </c:pt>
                <c:pt idx="118">
                  <c:v>44245.958333333336</c:v>
                </c:pt>
                <c:pt idx="119">
                  <c:v>44246</c:v>
                </c:pt>
                <c:pt idx="120">
                  <c:v>44246.041666666664</c:v>
                </c:pt>
                <c:pt idx="121">
                  <c:v>44246.083333333336</c:v>
                </c:pt>
                <c:pt idx="122">
                  <c:v>44246.125</c:v>
                </c:pt>
                <c:pt idx="123">
                  <c:v>44246.166666666664</c:v>
                </c:pt>
                <c:pt idx="124">
                  <c:v>44246.208333333336</c:v>
                </c:pt>
                <c:pt idx="125">
                  <c:v>44246.25</c:v>
                </c:pt>
                <c:pt idx="126">
                  <c:v>44246.291666666664</c:v>
                </c:pt>
                <c:pt idx="127">
                  <c:v>44246.333333333336</c:v>
                </c:pt>
                <c:pt idx="128">
                  <c:v>44246.375</c:v>
                </c:pt>
                <c:pt idx="129">
                  <c:v>44246.416666666664</c:v>
                </c:pt>
                <c:pt idx="130">
                  <c:v>44246.458333333336</c:v>
                </c:pt>
                <c:pt idx="131">
                  <c:v>44246.5</c:v>
                </c:pt>
                <c:pt idx="132">
                  <c:v>44246.541666666664</c:v>
                </c:pt>
                <c:pt idx="133">
                  <c:v>44246.583333333336</c:v>
                </c:pt>
                <c:pt idx="134">
                  <c:v>44246.625</c:v>
                </c:pt>
                <c:pt idx="135">
                  <c:v>44246.666666666664</c:v>
                </c:pt>
                <c:pt idx="136">
                  <c:v>44246.708333333336</c:v>
                </c:pt>
                <c:pt idx="137">
                  <c:v>44246.75</c:v>
                </c:pt>
                <c:pt idx="138">
                  <c:v>44246.791666666664</c:v>
                </c:pt>
                <c:pt idx="139">
                  <c:v>44246.833333333336</c:v>
                </c:pt>
                <c:pt idx="140">
                  <c:v>44246.875</c:v>
                </c:pt>
                <c:pt idx="141">
                  <c:v>44246.916666666664</c:v>
                </c:pt>
                <c:pt idx="142">
                  <c:v>44246.958333333336</c:v>
                </c:pt>
                <c:pt idx="143">
                  <c:v>44247</c:v>
                </c:pt>
              </c:numCache>
            </c:numRef>
          </c:xVal>
          <c:yVal>
            <c:numRef>
              <c:f>'System-Wide Alt'!$D$2:$D$145</c:f>
              <c:numCache>
                <c:formatCode>General</c:formatCode>
                <c:ptCount val="144"/>
                <c:pt idx="0">
                  <c:v>125.48518687000001</c:v>
                </c:pt>
                <c:pt idx="1">
                  <c:v>297.30535108999999</c:v>
                </c:pt>
                <c:pt idx="2">
                  <c:v>5.2802068244000004</c:v>
                </c:pt>
                <c:pt idx="3">
                  <c:v>16.679129252999999</c:v>
                </c:pt>
                <c:pt idx="4">
                  <c:v>392.97792312000001</c:v>
                </c:pt>
                <c:pt idx="5">
                  <c:v>165.00953355999999</c:v>
                </c:pt>
                <c:pt idx="6">
                  <c:v>1319.5524171</c:v>
                </c:pt>
                <c:pt idx="7">
                  <c:v>3178.8337747</c:v>
                </c:pt>
                <c:pt idx="8">
                  <c:v>2821.5840256000001</c:v>
                </c:pt>
                <c:pt idx="9">
                  <c:v>2785.02655</c:v>
                </c:pt>
                <c:pt idx="10">
                  <c:v>2194.6243135999998</c:v>
                </c:pt>
                <c:pt idx="11">
                  <c:v>1980.1740282999999</c:v>
                </c:pt>
                <c:pt idx="12">
                  <c:v>1987.3459221000001</c:v>
                </c:pt>
                <c:pt idx="13">
                  <c:v>2426.8335474999999</c:v>
                </c:pt>
                <c:pt idx="14">
                  <c:v>2391.6155478999999</c:v>
                </c:pt>
                <c:pt idx="15">
                  <c:v>2308.7080774000001</c:v>
                </c:pt>
                <c:pt idx="16">
                  <c:v>2021.7052914999999</c:v>
                </c:pt>
                <c:pt idx="17">
                  <c:v>1579.1445394</c:v>
                </c:pt>
                <c:pt idx="18">
                  <c:v>1446.3461737</c:v>
                </c:pt>
                <c:pt idx="19">
                  <c:v>1263.5808288000001</c:v>
                </c:pt>
                <c:pt idx="20">
                  <c:v>1052.9490478</c:v>
                </c:pt>
                <c:pt idx="21">
                  <c:v>989.91767582</c:v>
                </c:pt>
                <c:pt idx="22">
                  <c:v>822.09856106999996</c:v>
                </c:pt>
                <c:pt idx="23">
                  <c:v>777.02287686</c:v>
                </c:pt>
                <c:pt idx="24">
                  <c:v>500.83458759000001</c:v>
                </c:pt>
                <c:pt idx="25">
                  <c:v>381.50561520999997</c:v>
                </c:pt>
                <c:pt idx="26">
                  <c:v>573.36680827999999</c:v>
                </c:pt>
                <c:pt idx="27">
                  <c:v>497.50261463999999</c:v>
                </c:pt>
                <c:pt idx="28">
                  <c:v>248.46867492999999</c:v>
                </c:pt>
                <c:pt idx="29">
                  <c:v>170.68413944</c:v>
                </c:pt>
                <c:pt idx="30">
                  <c:v>51.417723291999998</c:v>
                </c:pt>
                <c:pt idx="31">
                  <c:v>70.404237285999997</c:v>
                </c:pt>
                <c:pt idx="32">
                  <c:v>337.16521918000001</c:v>
                </c:pt>
                <c:pt idx="33">
                  <c:v>319.91083545999999</c:v>
                </c:pt>
                <c:pt idx="34">
                  <c:v>1059.8128936000001</c:v>
                </c:pt>
                <c:pt idx="35">
                  <c:v>1042.9717416000001</c:v>
                </c:pt>
                <c:pt idx="36">
                  <c:v>1280.0861135</c:v>
                </c:pt>
                <c:pt idx="37">
                  <c:v>1549.1862781</c:v>
                </c:pt>
                <c:pt idx="38">
                  <c:v>1665.7851963000001</c:v>
                </c:pt>
                <c:pt idx="39">
                  <c:v>847.68494856999996</c:v>
                </c:pt>
                <c:pt idx="40">
                  <c:v>330.55048754000001</c:v>
                </c:pt>
                <c:pt idx="41">
                  <c:v>45.415777490000004</c:v>
                </c:pt>
                <c:pt idx="42">
                  <c:v>113.55449793</c:v>
                </c:pt>
                <c:pt idx="43">
                  <c:v>200.60874441999999</c:v>
                </c:pt>
                <c:pt idx="44">
                  <c:v>425.56812814</c:v>
                </c:pt>
                <c:pt idx="45">
                  <c:v>153.53922416</c:v>
                </c:pt>
                <c:pt idx="46">
                  <c:v>391.81955219000002</c:v>
                </c:pt>
                <c:pt idx="47">
                  <c:v>301.9297067</c:v>
                </c:pt>
                <c:pt idx="48">
                  <c:v>584.64442185999997</c:v>
                </c:pt>
                <c:pt idx="49">
                  <c:v>460.39517346999997</c:v>
                </c:pt>
                <c:pt idx="50">
                  <c:v>418.32123998999998</c:v>
                </c:pt>
                <c:pt idx="51">
                  <c:v>216.17297026</c:v>
                </c:pt>
                <c:pt idx="52">
                  <c:v>428.55992248000001</c:v>
                </c:pt>
                <c:pt idx="53">
                  <c:v>425.69560531000002</c:v>
                </c:pt>
                <c:pt idx="54">
                  <c:v>239.38866805999999</c:v>
                </c:pt>
                <c:pt idx="55">
                  <c:v>227.31123947</c:v>
                </c:pt>
                <c:pt idx="56">
                  <c:v>823.66596189999996</c:v>
                </c:pt>
                <c:pt idx="57">
                  <c:v>936.54480207999995</c:v>
                </c:pt>
                <c:pt idx="58">
                  <c:v>973.36027889000002</c:v>
                </c:pt>
                <c:pt idx="59">
                  <c:v>1284.9130923</c:v>
                </c:pt>
                <c:pt idx="60">
                  <c:v>508.79421316999998</c:v>
                </c:pt>
                <c:pt idx="61">
                  <c:v>6.2151573117999996</c:v>
                </c:pt>
                <c:pt idx="62">
                  <c:v>0</c:v>
                </c:pt>
                <c:pt idx="63">
                  <c:v>206.69971831999999</c:v>
                </c:pt>
                <c:pt idx="64">
                  <c:v>0</c:v>
                </c:pt>
                <c:pt idx="65">
                  <c:v>11.060163851</c:v>
                </c:pt>
                <c:pt idx="66">
                  <c:v>58.260060492000001</c:v>
                </c:pt>
                <c:pt idx="67">
                  <c:v>23.847364477999999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284.94838826</c:v>
                </c:pt>
                <c:pt idx="74">
                  <c:v>518.99476999000001</c:v>
                </c:pt>
                <c:pt idx="75">
                  <c:v>574.30293060999998</c:v>
                </c:pt>
                <c:pt idx="76">
                  <c:v>574.72034438000003</c:v>
                </c:pt>
                <c:pt idx="77">
                  <c:v>198.97849547000001</c:v>
                </c:pt>
                <c:pt idx="78">
                  <c:v>43.766710353000001</c:v>
                </c:pt>
                <c:pt idx="79">
                  <c:v>19.970463810999998</c:v>
                </c:pt>
                <c:pt idx="80">
                  <c:v>204.76705153</c:v>
                </c:pt>
                <c:pt idx="81">
                  <c:v>5.5290433397000003</c:v>
                </c:pt>
                <c:pt idx="82">
                  <c:v>0</c:v>
                </c:pt>
                <c:pt idx="83">
                  <c:v>0</c:v>
                </c:pt>
                <c:pt idx="84">
                  <c:v>303.59247884000001</c:v>
                </c:pt>
                <c:pt idx="85">
                  <c:v>1029.1328054999999</c:v>
                </c:pt>
                <c:pt idx="86">
                  <c:v>656.83834934000004</c:v>
                </c:pt>
                <c:pt idx="87">
                  <c:v>408.49712396000001</c:v>
                </c:pt>
                <c:pt idx="88">
                  <c:v>539.41291621000005</c:v>
                </c:pt>
                <c:pt idx="89">
                  <c:v>328.10881782000001</c:v>
                </c:pt>
                <c:pt idx="90">
                  <c:v>254.37648988000001</c:v>
                </c:pt>
                <c:pt idx="91">
                  <c:v>670.02699625000002</c:v>
                </c:pt>
                <c:pt idx="92">
                  <c:v>28.750621575</c:v>
                </c:pt>
                <c:pt idx="93">
                  <c:v>93.156627030999999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150.75211189000001</c:v>
                </c:pt>
                <c:pt idx="98">
                  <c:v>1366.5747739999999</c:v>
                </c:pt>
                <c:pt idx="99">
                  <c:v>1371.4843203999999</c:v>
                </c:pt>
                <c:pt idx="100">
                  <c:v>1154.5734336999999</c:v>
                </c:pt>
                <c:pt idx="101">
                  <c:v>775.94605762000003</c:v>
                </c:pt>
                <c:pt idx="102">
                  <c:v>36.785568628</c:v>
                </c:pt>
                <c:pt idx="103">
                  <c:v>10.50744804</c:v>
                </c:pt>
                <c:pt idx="104">
                  <c:v>504.6086535</c:v>
                </c:pt>
                <c:pt idx="105">
                  <c:v>1211.7940430000001</c:v>
                </c:pt>
                <c:pt idx="106">
                  <c:v>1477.0001546999999</c:v>
                </c:pt>
                <c:pt idx="107">
                  <c:v>2950.5831045999998</c:v>
                </c:pt>
                <c:pt idx="108">
                  <c:v>4634.8509639000004</c:v>
                </c:pt>
                <c:pt idx="109">
                  <c:v>5106.3190335999998</c:v>
                </c:pt>
                <c:pt idx="110">
                  <c:v>5574.1342031000004</c:v>
                </c:pt>
                <c:pt idx="111">
                  <c:v>5440.1200245999999</c:v>
                </c:pt>
                <c:pt idx="112">
                  <c:v>5704.5709426000003</c:v>
                </c:pt>
                <c:pt idx="113">
                  <c:v>3356.6118787999999</c:v>
                </c:pt>
                <c:pt idx="114">
                  <c:v>2943.2769573</c:v>
                </c:pt>
                <c:pt idx="115">
                  <c:v>3431.3247766999998</c:v>
                </c:pt>
                <c:pt idx="116">
                  <c:v>3623.7028642</c:v>
                </c:pt>
                <c:pt idx="117">
                  <c:v>3752.4242325</c:v>
                </c:pt>
                <c:pt idx="118">
                  <c:v>4416.9720868000004</c:v>
                </c:pt>
                <c:pt idx="119">
                  <c:v>4603.8274474</c:v>
                </c:pt>
                <c:pt idx="120">
                  <c:v>4626.9003455000002</c:v>
                </c:pt>
                <c:pt idx="121">
                  <c:v>4642.9623400999999</c:v>
                </c:pt>
                <c:pt idx="122">
                  <c:v>4319.3781517999996</c:v>
                </c:pt>
                <c:pt idx="123">
                  <c:v>3725.1362436999998</c:v>
                </c:pt>
                <c:pt idx="124">
                  <c:v>2762.6013637999999</c:v>
                </c:pt>
                <c:pt idx="125">
                  <c:v>1865.8698827000001</c:v>
                </c:pt>
                <c:pt idx="126">
                  <c:v>661.02432407000003</c:v>
                </c:pt>
                <c:pt idx="127">
                  <c:v>1131.4464691999999</c:v>
                </c:pt>
                <c:pt idx="128">
                  <c:v>3172.1737269</c:v>
                </c:pt>
                <c:pt idx="129">
                  <c:v>5113.4281892999998</c:v>
                </c:pt>
                <c:pt idx="130">
                  <c:v>5399.7931261000003</c:v>
                </c:pt>
                <c:pt idx="131">
                  <c:v>4540.8370992999999</c:v>
                </c:pt>
                <c:pt idx="132">
                  <c:v>4635.9609828000002</c:v>
                </c:pt>
                <c:pt idx="133">
                  <c:v>3267.6153758</c:v>
                </c:pt>
                <c:pt idx="134">
                  <c:v>3869.7030378999998</c:v>
                </c:pt>
                <c:pt idx="135">
                  <c:v>3598.4360052000002</c:v>
                </c:pt>
                <c:pt idx="136">
                  <c:v>3593.4719584999998</c:v>
                </c:pt>
                <c:pt idx="137">
                  <c:v>3010.7532962</c:v>
                </c:pt>
                <c:pt idx="138">
                  <c:v>0</c:v>
                </c:pt>
                <c:pt idx="139">
                  <c:v>0</c:v>
                </c:pt>
                <c:pt idx="140">
                  <c:v>828.98741968000002</c:v>
                </c:pt>
                <c:pt idx="141">
                  <c:v>2336.8767117000002</c:v>
                </c:pt>
                <c:pt idx="142">
                  <c:v>3159.2960481</c:v>
                </c:pt>
                <c:pt idx="143">
                  <c:v>3071.4800952999999</c:v>
                </c:pt>
              </c:numCache>
            </c:numRef>
          </c:yVal>
          <c:smooth val="0"/>
        </c:ser>
        <c:ser>
          <c:idx val="3"/>
          <c:order val="2"/>
          <c:tx>
            <c:v>Constraint Curtailed</c:v>
          </c:tx>
          <c:spPr>
            <a:ln w="2540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numRef>
              <c:f>'System-Wide Alt'!$A$2:$A$145</c:f>
              <c:numCache>
                <c:formatCode>m/d/yyyy\ h:mm</c:formatCode>
                <c:ptCount val="144"/>
                <c:pt idx="0">
                  <c:v>44241.041666666664</c:v>
                </c:pt>
                <c:pt idx="1">
                  <c:v>44241.083333333336</c:v>
                </c:pt>
                <c:pt idx="2">
                  <c:v>44241.125</c:v>
                </c:pt>
                <c:pt idx="3">
                  <c:v>44241.166666666664</c:v>
                </c:pt>
                <c:pt idx="4">
                  <c:v>44241.208333333336</c:v>
                </c:pt>
                <c:pt idx="5">
                  <c:v>44241.25</c:v>
                </c:pt>
                <c:pt idx="6">
                  <c:v>44241.291666666664</c:v>
                </c:pt>
                <c:pt idx="7">
                  <c:v>44241.333333333336</c:v>
                </c:pt>
                <c:pt idx="8">
                  <c:v>44241.375</c:v>
                </c:pt>
                <c:pt idx="9">
                  <c:v>44241.416666666664</c:v>
                </c:pt>
                <c:pt idx="10">
                  <c:v>44241.458333333336</c:v>
                </c:pt>
                <c:pt idx="11">
                  <c:v>44241.5</c:v>
                </c:pt>
                <c:pt idx="12">
                  <c:v>44241.541666666664</c:v>
                </c:pt>
                <c:pt idx="13">
                  <c:v>44241.583333333336</c:v>
                </c:pt>
                <c:pt idx="14">
                  <c:v>44241.625</c:v>
                </c:pt>
                <c:pt idx="15">
                  <c:v>44241.666666666664</c:v>
                </c:pt>
                <c:pt idx="16">
                  <c:v>44241.708333333336</c:v>
                </c:pt>
                <c:pt idx="17">
                  <c:v>44241.75</c:v>
                </c:pt>
                <c:pt idx="18">
                  <c:v>44241.791666666664</c:v>
                </c:pt>
                <c:pt idx="19">
                  <c:v>44241.833333333336</c:v>
                </c:pt>
                <c:pt idx="20">
                  <c:v>44241.875</c:v>
                </c:pt>
                <c:pt idx="21">
                  <c:v>44241.916666666664</c:v>
                </c:pt>
                <c:pt idx="22">
                  <c:v>44241.958333333336</c:v>
                </c:pt>
                <c:pt idx="23">
                  <c:v>44242</c:v>
                </c:pt>
                <c:pt idx="24">
                  <c:v>44242.041666666664</c:v>
                </c:pt>
                <c:pt idx="25">
                  <c:v>44242.083333333336</c:v>
                </c:pt>
                <c:pt idx="26">
                  <c:v>44242.125</c:v>
                </c:pt>
                <c:pt idx="27">
                  <c:v>44242.166666666664</c:v>
                </c:pt>
                <c:pt idx="28">
                  <c:v>44242.208333333336</c:v>
                </c:pt>
                <c:pt idx="29">
                  <c:v>44242.25</c:v>
                </c:pt>
                <c:pt idx="30">
                  <c:v>44242.291666666664</c:v>
                </c:pt>
                <c:pt idx="31">
                  <c:v>44242.333333333336</c:v>
                </c:pt>
                <c:pt idx="32">
                  <c:v>44242.375</c:v>
                </c:pt>
                <c:pt idx="33">
                  <c:v>44242.416666666664</c:v>
                </c:pt>
                <c:pt idx="34">
                  <c:v>44242.458333333336</c:v>
                </c:pt>
                <c:pt idx="35">
                  <c:v>44242.5</c:v>
                </c:pt>
                <c:pt idx="36">
                  <c:v>44242.541666666664</c:v>
                </c:pt>
                <c:pt idx="37">
                  <c:v>44242.583333333336</c:v>
                </c:pt>
                <c:pt idx="38">
                  <c:v>44242.625</c:v>
                </c:pt>
                <c:pt idx="39">
                  <c:v>44242.666666666664</c:v>
                </c:pt>
                <c:pt idx="40">
                  <c:v>44242.708333333336</c:v>
                </c:pt>
                <c:pt idx="41">
                  <c:v>44242.75</c:v>
                </c:pt>
                <c:pt idx="42">
                  <c:v>44242.791666666664</c:v>
                </c:pt>
                <c:pt idx="43">
                  <c:v>44242.833333333336</c:v>
                </c:pt>
                <c:pt idx="44">
                  <c:v>44242.875</c:v>
                </c:pt>
                <c:pt idx="45">
                  <c:v>44242.916666666664</c:v>
                </c:pt>
                <c:pt idx="46">
                  <c:v>44242.958333333336</c:v>
                </c:pt>
                <c:pt idx="47">
                  <c:v>44243</c:v>
                </c:pt>
                <c:pt idx="48">
                  <c:v>44243.041666666664</c:v>
                </c:pt>
                <c:pt idx="49">
                  <c:v>44243.083333333336</c:v>
                </c:pt>
                <c:pt idx="50">
                  <c:v>44243.125</c:v>
                </c:pt>
                <c:pt idx="51">
                  <c:v>44243.166666666664</c:v>
                </c:pt>
                <c:pt idx="52">
                  <c:v>44243.208333333336</c:v>
                </c:pt>
                <c:pt idx="53">
                  <c:v>44243.25</c:v>
                </c:pt>
                <c:pt idx="54">
                  <c:v>44243.291666666664</c:v>
                </c:pt>
                <c:pt idx="55">
                  <c:v>44243.333333333336</c:v>
                </c:pt>
                <c:pt idx="56">
                  <c:v>44243.375</c:v>
                </c:pt>
                <c:pt idx="57">
                  <c:v>44243.416666666664</c:v>
                </c:pt>
                <c:pt idx="58">
                  <c:v>44243.458333333336</c:v>
                </c:pt>
                <c:pt idx="59">
                  <c:v>44243.5</c:v>
                </c:pt>
                <c:pt idx="60">
                  <c:v>44243.541666666664</c:v>
                </c:pt>
                <c:pt idx="61">
                  <c:v>44243.583333333336</c:v>
                </c:pt>
                <c:pt idx="62">
                  <c:v>44243.625</c:v>
                </c:pt>
                <c:pt idx="63">
                  <c:v>44243.666666666664</c:v>
                </c:pt>
                <c:pt idx="64">
                  <c:v>44243.708333333336</c:v>
                </c:pt>
                <c:pt idx="65">
                  <c:v>44243.75</c:v>
                </c:pt>
                <c:pt idx="66">
                  <c:v>44243.791666666664</c:v>
                </c:pt>
                <c:pt idx="67">
                  <c:v>44243.833333333336</c:v>
                </c:pt>
                <c:pt idx="68">
                  <c:v>44243.875</c:v>
                </c:pt>
                <c:pt idx="69">
                  <c:v>44243.916666666664</c:v>
                </c:pt>
                <c:pt idx="70">
                  <c:v>44243.958333333336</c:v>
                </c:pt>
                <c:pt idx="71">
                  <c:v>44244</c:v>
                </c:pt>
                <c:pt idx="72">
                  <c:v>44244.041666666664</c:v>
                </c:pt>
                <c:pt idx="73">
                  <c:v>44244.083333333336</c:v>
                </c:pt>
                <c:pt idx="74">
                  <c:v>44244.125</c:v>
                </c:pt>
                <c:pt idx="75">
                  <c:v>44244.166666666664</c:v>
                </c:pt>
                <c:pt idx="76">
                  <c:v>44244.208333333336</c:v>
                </c:pt>
                <c:pt idx="77">
                  <c:v>44244.25</c:v>
                </c:pt>
                <c:pt idx="78">
                  <c:v>44244.291666666664</c:v>
                </c:pt>
                <c:pt idx="79">
                  <c:v>44244.333333333336</c:v>
                </c:pt>
                <c:pt idx="80">
                  <c:v>44244.375</c:v>
                </c:pt>
                <c:pt idx="81">
                  <c:v>44244.416666666664</c:v>
                </c:pt>
                <c:pt idx="82">
                  <c:v>44244.458333333336</c:v>
                </c:pt>
                <c:pt idx="83">
                  <c:v>44244.5</c:v>
                </c:pt>
                <c:pt idx="84">
                  <c:v>44244.541666666664</c:v>
                </c:pt>
                <c:pt idx="85">
                  <c:v>44244.583333333336</c:v>
                </c:pt>
                <c:pt idx="86">
                  <c:v>44244.625</c:v>
                </c:pt>
                <c:pt idx="87">
                  <c:v>44244.666666666664</c:v>
                </c:pt>
                <c:pt idx="88">
                  <c:v>44244.708333333336</c:v>
                </c:pt>
                <c:pt idx="89">
                  <c:v>44244.75</c:v>
                </c:pt>
                <c:pt idx="90">
                  <c:v>44244.791666666664</c:v>
                </c:pt>
                <c:pt idx="91">
                  <c:v>44244.833333333336</c:v>
                </c:pt>
                <c:pt idx="92">
                  <c:v>44244.875</c:v>
                </c:pt>
                <c:pt idx="93">
                  <c:v>44244.916666666664</c:v>
                </c:pt>
                <c:pt idx="94">
                  <c:v>44244.958333333336</c:v>
                </c:pt>
                <c:pt idx="95">
                  <c:v>44245</c:v>
                </c:pt>
                <c:pt idx="96">
                  <c:v>44245.041666666664</c:v>
                </c:pt>
                <c:pt idx="97">
                  <c:v>44245.083333333336</c:v>
                </c:pt>
                <c:pt idx="98">
                  <c:v>44245.125</c:v>
                </c:pt>
                <c:pt idx="99">
                  <c:v>44245.166666666664</c:v>
                </c:pt>
                <c:pt idx="100">
                  <c:v>44245.208333333336</c:v>
                </c:pt>
                <c:pt idx="101">
                  <c:v>44245.25</c:v>
                </c:pt>
                <c:pt idx="102">
                  <c:v>44245.291666666664</c:v>
                </c:pt>
                <c:pt idx="103">
                  <c:v>44245.333333333336</c:v>
                </c:pt>
                <c:pt idx="104">
                  <c:v>44245.375</c:v>
                </c:pt>
                <c:pt idx="105">
                  <c:v>44245.416666666664</c:v>
                </c:pt>
                <c:pt idx="106">
                  <c:v>44245.458333333336</c:v>
                </c:pt>
                <c:pt idx="107">
                  <c:v>44245.5</c:v>
                </c:pt>
                <c:pt idx="108">
                  <c:v>44245.541666666664</c:v>
                </c:pt>
                <c:pt idx="109">
                  <c:v>44245.583333333336</c:v>
                </c:pt>
                <c:pt idx="110">
                  <c:v>44245.625</c:v>
                </c:pt>
                <c:pt idx="111">
                  <c:v>44245.666666666664</c:v>
                </c:pt>
                <c:pt idx="112">
                  <c:v>44245.708333333336</c:v>
                </c:pt>
                <c:pt idx="113">
                  <c:v>44245.75</c:v>
                </c:pt>
                <c:pt idx="114">
                  <c:v>44245.791666666664</c:v>
                </c:pt>
                <c:pt idx="115">
                  <c:v>44245.833333333336</c:v>
                </c:pt>
                <c:pt idx="116">
                  <c:v>44245.875</c:v>
                </c:pt>
                <c:pt idx="117">
                  <c:v>44245.916666666664</c:v>
                </c:pt>
                <c:pt idx="118">
                  <c:v>44245.958333333336</c:v>
                </c:pt>
                <c:pt idx="119">
                  <c:v>44246</c:v>
                </c:pt>
                <c:pt idx="120">
                  <c:v>44246.041666666664</c:v>
                </c:pt>
                <c:pt idx="121">
                  <c:v>44246.083333333336</c:v>
                </c:pt>
                <c:pt idx="122">
                  <c:v>44246.125</c:v>
                </c:pt>
                <c:pt idx="123">
                  <c:v>44246.166666666664</c:v>
                </c:pt>
                <c:pt idx="124">
                  <c:v>44246.208333333336</c:v>
                </c:pt>
                <c:pt idx="125">
                  <c:v>44246.25</c:v>
                </c:pt>
                <c:pt idx="126">
                  <c:v>44246.291666666664</c:v>
                </c:pt>
                <c:pt idx="127">
                  <c:v>44246.333333333336</c:v>
                </c:pt>
                <c:pt idx="128">
                  <c:v>44246.375</c:v>
                </c:pt>
                <c:pt idx="129">
                  <c:v>44246.416666666664</c:v>
                </c:pt>
                <c:pt idx="130">
                  <c:v>44246.458333333336</c:v>
                </c:pt>
                <c:pt idx="131">
                  <c:v>44246.5</c:v>
                </c:pt>
                <c:pt idx="132">
                  <c:v>44246.541666666664</c:v>
                </c:pt>
                <c:pt idx="133">
                  <c:v>44246.583333333336</c:v>
                </c:pt>
                <c:pt idx="134">
                  <c:v>44246.625</c:v>
                </c:pt>
                <c:pt idx="135">
                  <c:v>44246.666666666664</c:v>
                </c:pt>
                <c:pt idx="136">
                  <c:v>44246.708333333336</c:v>
                </c:pt>
                <c:pt idx="137">
                  <c:v>44246.75</c:v>
                </c:pt>
                <c:pt idx="138">
                  <c:v>44246.791666666664</c:v>
                </c:pt>
                <c:pt idx="139">
                  <c:v>44246.833333333336</c:v>
                </c:pt>
                <c:pt idx="140">
                  <c:v>44246.875</c:v>
                </c:pt>
                <c:pt idx="141">
                  <c:v>44246.916666666664</c:v>
                </c:pt>
                <c:pt idx="142">
                  <c:v>44246.958333333336</c:v>
                </c:pt>
                <c:pt idx="143">
                  <c:v>44247</c:v>
                </c:pt>
              </c:numCache>
              <c:extLst xmlns:c15="http://schemas.microsoft.com/office/drawing/2012/chart"/>
            </c:numRef>
          </c:xVal>
          <c:yVal>
            <c:numRef>
              <c:f>'System-Wide Alt'!$E$2:$E$145</c:f>
              <c:numCache>
                <c:formatCode>General</c:formatCode>
                <c:ptCount val="14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4.8894560707999997</c:v>
                </c:pt>
                <c:pt idx="4">
                  <c:v>4.8064569112999997</c:v>
                </c:pt>
                <c:pt idx="5">
                  <c:v>0.53306687880000003</c:v>
                </c:pt>
                <c:pt idx="6">
                  <c:v>43.290909309</c:v>
                </c:pt>
                <c:pt idx="7">
                  <c:v>41.450316682</c:v>
                </c:pt>
                <c:pt idx="8">
                  <c:v>267.02383622000002</c:v>
                </c:pt>
                <c:pt idx="9">
                  <c:v>497.3926452</c:v>
                </c:pt>
                <c:pt idx="10">
                  <c:v>345.63034039000001</c:v>
                </c:pt>
                <c:pt idx="11">
                  <c:v>218.96378752000001</c:v>
                </c:pt>
                <c:pt idx="12">
                  <c:v>493.70566530999997</c:v>
                </c:pt>
                <c:pt idx="13">
                  <c:v>585.66968299999996</c:v>
                </c:pt>
                <c:pt idx="14">
                  <c:v>553.57349113999999</c:v>
                </c:pt>
                <c:pt idx="15">
                  <c:v>561.16068589999998</c:v>
                </c:pt>
                <c:pt idx="16">
                  <c:v>575.97756517000005</c:v>
                </c:pt>
                <c:pt idx="17">
                  <c:v>771.35262021000005</c:v>
                </c:pt>
                <c:pt idx="18">
                  <c:v>1096.4599982</c:v>
                </c:pt>
                <c:pt idx="19">
                  <c:v>677.33593738000002</c:v>
                </c:pt>
                <c:pt idx="20">
                  <c:v>402.00996673999998</c:v>
                </c:pt>
                <c:pt idx="21">
                  <c:v>458.32529696</c:v>
                </c:pt>
                <c:pt idx="22">
                  <c:v>495.00166975000002</c:v>
                </c:pt>
                <c:pt idx="23">
                  <c:v>555.02400765000004</c:v>
                </c:pt>
                <c:pt idx="24">
                  <c:v>497.75088158</c:v>
                </c:pt>
                <c:pt idx="25">
                  <c:v>191.32274077</c:v>
                </c:pt>
                <c:pt idx="26">
                  <c:v>151.27181404999999</c:v>
                </c:pt>
                <c:pt idx="27">
                  <c:v>126.04976333</c:v>
                </c:pt>
                <c:pt idx="28">
                  <c:v>246.59669878</c:v>
                </c:pt>
                <c:pt idx="29">
                  <c:v>150.67628936</c:v>
                </c:pt>
                <c:pt idx="30">
                  <c:v>51.417723291999998</c:v>
                </c:pt>
                <c:pt idx="31">
                  <c:v>57.238407154000001</c:v>
                </c:pt>
                <c:pt idx="32">
                  <c:v>27.652666920000001</c:v>
                </c:pt>
                <c:pt idx="33">
                  <c:v>35.663806413000003</c:v>
                </c:pt>
                <c:pt idx="34">
                  <c:v>73.092608756999994</c:v>
                </c:pt>
                <c:pt idx="35">
                  <c:v>101.85247151</c:v>
                </c:pt>
                <c:pt idx="36">
                  <c:v>172.33462261</c:v>
                </c:pt>
                <c:pt idx="37">
                  <c:v>154.22957295</c:v>
                </c:pt>
                <c:pt idx="38">
                  <c:v>53.950366559000003</c:v>
                </c:pt>
                <c:pt idx="39">
                  <c:v>43.505736159000001</c:v>
                </c:pt>
                <c:pt idx="40">
                  <c:v>22.746771712000001</c:v>
                </c:pt>
                <c:pt idx="41">
                  <c:v>40.408417815</c:v>
                </c:pt>
                <c:pt idx="42">
                  <c:v>113.55449793</c:v>
                </c:pt>
                <c:pt idx="43">
                  <c:v>63.135263854999998</c:v>
                </c:pt>
                <c:pt idx="44">
                  <c:v>16.415908245000001</c:v>
                </c:pt>
                <c:pt idx="45">
                  <c:v>56.202148284000003</c:v>
                </c:pt>
                <c:pt idx="46">
                  <c:v>13.795498807</c:v>
                </c:pt>
                <c:pt idx="47">
                  <c:v>25.028875242000002</c:v>
                </c:pt>
                <c:pt idx="48">
                  <c:v>30.922866749000001</c:v>
                </c:pt>
                <c:pt idx="49">
                  <c:v>38.192415111000003</c:v>
                </c:pt>
                <c:pt idx="50">
                  <c:v>50.328464943</c:v>
                </c:pt>
                <c:pt idx="51">
                  <c:v>143.85862592999999</c:v>
                </c:pt>
                <c:pt idx="52">
                  <c:v>41.890605168</c:v>
                </c:pt>
                <c:pt idx="53">
                  <c:v>12.375477181000001</c:v>
                </c:pt>
                <c:pt idx="54">
                  <c:v>126.719206</c:v>
                </c:pt>
                <c:pt idx="55">
                  <c:v>9.2354352364000007</c:v>
                </c:pt>
                <c:pt idx="56">
                  <c:v>142.12476735999999</c:v>
                </c:pt>
                <c:pt idx="57">
                  <c:v>177.52889873000001</c:v>
                </c:pt>
                <c:pt idx="58">
                  <c:v>132.10124296000001</c:v>
                </c:pt>
                <c:pt idx="59">
                  <c:v>213.1770684</c:v>
                </c:pt>
                <c:pt idx="60">
                  <c:v>53.312225615999999</c:v>
                </c:pt>
                <c:pt idx="61">
                  <c:v>6.2151573117999996</c:v>
                </c:pt>
                <c:pt idx="62">
                  <c:v>0</c:v>
                </c:pt>
                <c:pt idx="63">
                  <c:v>4.3569224694999997</c:v>
                </c:pt>
                <c:pt idx="64">
                  <c:v>0</c:v>
                </c:pt>
                <c:pt idx="65">
                  <c:v>7.1698307038999998</c:v>
                </c:pt>
                <c:pt idx="66">
                  <c:v>11.328946782999999</c:v>
                </c:pt>
                <c:pt idx="67">
                  <c:v>11.304655165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96.758168933999997</c:v>
                </c:pt>
                <c:pt idx="74">
                  <c:v>251.47321359</c:v>
                </c:pt>
                <c:pt idx="75">
                  <c:v>326.43068849999997</c:v>
                </c:pt>
                <c:pt idx="76">
                  <c:v>255.16115780000001</c:v>
                </c:pt>
                <c:pt idx="77">
                  <c:v>81.921274839000006</c:v>
                </c:pt>
                <c:pt idx="78">
                  <c:v>35.927125341999997</c:v>
                </c:pt>
                <c:pt idx="79">
                  <c:v>11.578492089999999</c:v>
                </c:pt>
                <c:pt idx="80">
                  <c:v>68.040877785000006</c:v>
                </c:pt>
                <c:pt idx="81">
                  <c:v>0.74527473450000004</c:v>
                </c:pt>
                <c:pt idx="82">
                  <c:v>0</c:v>
                </c:pt>
                <c:pt idx="83">
                  <c:v>0</c:v>
                </c:pt>
                <c:pt idx="84">
                  <c:v>23.031838359000002</c:v>
                </c:pt>
                <c:pt idx="85">
                  <c:v>26.926340239000002</c:v>
                </c:pt>
                <c:pt idx="86">
                  <c:v>86.112389192999998</c:v>
                </c:pt>
                <c:pt idx="87">
                  <c:v>295.08663086000001</c:v>
                </c:pt>
                <c:pt idx="88">
                  <c:v>423.40699444000001</c:v>
                </c:pt>
                <c:pt idx="89">
                  <c:v>205.98575126</c:v>
                </c:pt>
                <c:pt idx="90">
                  <c:v>108.84097448999999</c:v>
                </c:pt>
                <c:pt idx="91">
                  <c:v>16.335893381000002</c:v>
                </c:pt>
                <c:pt idx="92">
                  <c:v>1.29396691</c:v>
                </c:pt>
                <c:pt idx="93">
                  <c:v>0.69773459540000005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39.078895320999997</c:v>
                </c:pt>
                <c:pt idx="98">
                  <c:v>111.14060035</c:v>
                </c:pt>
                <c:pt idx="99">
                  <c:v>89.518736290000007</c:v>
                </c:pt>
                <c:pt idx="100">
                  <c:v>64.832325658000002</c:v>
                </c:pt>
                <c:pt idx="101">
                  <c:v>67.049579319000003</c:v>
                </c:pt>
                <c:pt idx="102">
                  <c:v>33.196632284000003</c:v>
                </c:pt>
                <c:pt idx="103">
                  <c:v>10.50744804</c:v>
                </c:pt>
                <c:pt idx="104">
                  <c:v>32.826800591999998</c:v>
                </c:pt>
                <c:pt idx="105">
                  <c:v>54.971772864000002</c:v>
                </c:pt>
                <c:pt idx="106">
                  <c:v>124.8882067</c:v>
                </c:pt>
                <c:pt idx="107">
                  <c:v>612.87626716</c:v>
                </c:pt>
                <c:pt idx="108">
                  <c:v>848.62641553000003</c:v>
                </c:pt>
                <c:pt idx="109">
                  <c:v>1100.7617905</c:v>
                </c:pt>
                <c:pt idx="110">
                  <c:v>1327.6807328</c:v>
                </c:pt>
                <c:pt idx="111">
                  <c:v>436.86555808000003</c:v>
                </c:pt>
                <c:pt idx="112">
                  <c:v>622.43589666000003</c:v>
                </c:pt>
                <c:pt idx="113">
                  <c:v>771.88353415999995</c:v>
                </c:pt>
                <c:pt idx="114">
                  <c:v>713.04881477000004</c:v>
                </c:pt>
                <c:pt idx="115">
                  <c:v>1039.7071736</c:v>
                </c:pt>
                <c:pt idx="116">
                  <c:v>1041.4338775000001</c:v>
                </c:pt>
                <c:pt idx="117">
                  <c:v>658.53762576999998</c:v>
                </c:pt>
                <c:pt idx="118">
                  <c:v>263.40816851</c:v>
                </c:pt>
                <c:pt idx="119">
                  <c:v>313.88444464000003</c:v>
                </c:pt>
                <c:pt idx="120">
                  <c:v>341.97636158</c:v>
                </c:pt>
                <c:pt idx="121">
                  <c:v>376.31233046</c:v>
                </c:pt>
                <c:pt idx="122">
                  <c:v>125.92077046</c:v>
                </c:pt>
                <c:pt idx="123">
                  <c:v>217.97464894999999</c:v>
                </c:pt>
                <c:pt idx="124">
                  <c:v>59.97529797</c:v>
                </c:pt>
                <c:pt idx="125">
                  <c:v>380.10286679000001</c:v>
                </c:pt>
                <c:pt idx="126">
                  <c:v>80.840647352000005</c:v>
                </c:pt>
                <c:pt idx="127">
                  <c:v>158.23718617</c:v>
                </c:pt>
                <c:pt idx="128">
                  <c:v>301.04247299999997</c:v>
                </c:pt>
                <c:pt idx="129">
                  <c:v>1349.4410322000001</c:v>
                </c:pt>
                <c:pt idx="130">
                  <c:v>1609.3837845999999</c:v>
                </c:pt>
                <c:pt idx="131">
                  <c:v>1190.8967587</c:v>
                </c:pt>
                <c:pt idx="132">
                  <c:v>998.42934619000005</c:v>
                </c:pt>
                <c:pt idx="133">
                  <c:v>1802.4893196</c:v>
                </c:pt>
                <c:pt idx="134">
                  <c:v>2160.5762685</c:v>
                </c:pt>
                <c:pt idx="135">
                  <c:v>2224.6384340999998</c:v>
                </c:pt>
                <c:pt idx="136">
                  <c:v>1387.1056602000001</c:v>
                </c:pt>
                <c:pt idx="137">
                  <c:v>870.15680147</c:v>
                </c:pt>
                <c:pt idx="138">
                  <c:v>0</c:v>
                </c:pt>
                <c:pt idx="139">
                  <c:v>0</c:v>
                </c:pt>
                <c:pt idx="140">
                  <c:v>63.789055887000004</c:v>
                </c:pt>
                <c:pt idx="141">
                  <c:v>184.53893656</c:v>
                </c:pt>
                <c:pt idx="142">
                  <c:v>495.99520783999998</c:v>
                </c:pt>
                <c:pt idx="143">
                  <c:v>302.62521869</c:v>
                </c:pt>
              </c:numCache>
              <c:extLst xmlns:c15="http://schemas.microsoft.com/office/drawing/2012/chart"/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8592480"/>
        <c:axId val="518227408"/>
        <c:extLst/>
      </c:scatterChart>
      <c:scatterChart>
        <c:scatterStyle val="lineMarker"/>
        <c:varyColors val="0"/>
        <c:ser>
          <c:idx val="0"/>
          <c:order val="0"/>
          <c:tx>
            <c:strRef>
              <c:f>'System-Wide Alt'!$B$1</c:f>
              <c:strCache>
                <c:ptCount val="1"/>
                <c:pt idx="0">
                  <c:v>System Lambda</c:v>
                </c:pt>
              </c:strCache>
            </c:strRef>
          </c:tx>
          <c:spPr>
            <a:ln w="25400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'System-Wide Alt'!$A$2:$A$145</c:f>
              <c:numCache>
                <c:formatCode>m/d/yyyy\ h:mm</c:formatCode>
                <c:ptCount val="144"/>
                <c:pt idx="0">
                  <c:v>44241.041666666664</c:v>
                </c:pt>
                <c:pt idx="1">
                  <c:v>44241.083333333336</c:v>
                </c:pt>
                <c:pt idx="2">
                  <c:v>44241.125</c:v>
                </c:pt>
                <c:pt idx="3">
                  <c:v>44241.166666666664</c:v>
                </c:pt>
                <c:pt idx="4">
                  <c:v>44241.208333333336</c:v>
                </c:pt>
                <c:pt idx="5">
                  <c:v>44241.25</c:v>
                </c:pt>
                <c:pt idx="6">
                  <c:v>44241.291666666664</c:v>
                </c:pt>
                <c:pt idx="7">
                  <c:v>44241.333333333336</c:v>
                </c:pt>
                <c:pt idx="8">
                  <c:v>44241.375</c:v>
                </c:pt>
                <c:pt idx="9">
                  <c:v>44241.416666666664</c:v>
                </c:pt>
                <c:pt idx="10">
                  <c:v>44241.458333333336</c:v>
                </c:pt>
                <c:pt idx="11">
                  <c:v>44241.5</c:v>
                </c:pt>
                <c:pt idx="12">
                  <c:v>44241.541666666664</c:v>
                </c:pt>
                <c:pt idx="13">
                  <c:v>44241.583333333336</c:v>
                </c:pt>
                <c:pt idx="14">
                  <c:v>44241.625</c:v>
                </c:pt>
                <c:pt idx="15">
                  <c:v>44241.666666666664</c:v>
                </c:pt>
                <c:pt idx="16">
                  <c:v>44241.708333333336</c:v>
                </c:pt>
                <c:pt idx="17">
                  <c:v>44241.75</c:v>
                </c:pt>
                <c:pt idx="18">
                  <c:v>44241.791666666664</c:v>
                </c:pt>
                <c:pt idx="19">
                  <c:v>44241.833333333336</c:v>
                </c:pt>
                <c:pt idx="20">
                  <c:v>44241.875</c:v>
                </c:pt>
                <c:pt idx="21">
                  <c:v>44241.916666666664</c:v>
                </c:pt>
                <c:pt idx="22">
                  <c:v>44241.958333333336</c:v>
                </c:pt>
                <c:pt idx="23">
                  <c:v>44242</c:v>
                </c:pt>
                <c:pt idx="24">
                  <c:v>44242.041666666664</c:v>
                </c:pt>
                <c:pt idx="25">
                  <c:v>44242.083333333336</c:v>
                </c:pt>
                <c:pt idx="26">
                  <c:v>44242.125</c:v>
                </c:pt>
                <c:pt idx="27">
                  <c:v>44242.166666666664</c:v>
                </c:pt>
                <c:pt idx="28">
                  <c:v>44242.208333333336</c:v>
                </c:pt>
                <c:pt idx="29">
                  <c:v>44242.25</c:v>
                </c:pt>
                <c:pt idx="30">
                  <c:v>44242.291666666664</c:v>
                </c:pt>
                <c:pt idx="31">
                  <c:v>44242.333333333336</c:v>
                </c:pt>
                <c:pt idx="32">
                  <c:v>44242.375</c:v>
                </c:pt>
                <c:pt idx="33">
                  <c:v>44242.416666666664</c:v>
                </c:pt>
                <c:pt idx="34">
                  <c:v>44242.458333333336</c:v>
                </c:pt>
                <c:pt idx="35">
                  <c:v>44242.5</c:v>
                </c:pt>
                <c:pt idx="36">
                  <c:v>44242.541666666664</c:v>
                </c:pt>
                <c:pt idx="37">
                  <c:v>44242.583333333336</c:v>
                </c:pt>
                <c:pt idx="38">
                  <c:v>44242.625</c:v>
                </c:pt>
                <c:pt idx="39">
                  <c:v>44242.666666666664</c:v>
                </c:pt>
                <c:pt idx="40">
                  <c:v>44242.708333333336</c:v>
                </c:pt>
                <c:pt idx="41">
                  <c:v>44242.75</c:v>
                </c:pt>
                <c:pt idx="42">
                  <c:v>44242.791666666664</c:v>
                </c:pt>
                <c:pt idx="43">
                  <c:v>44242.833333333336</c:v>
                </c:pt>
                <c:pt idx="44">
                  <c:v>44242.875</c:v>
                </c:pt>
                <c:pt idx="45">
                  <c:v>44242.916666666664</c:v>
                </c:pt>
                <c:pt idx="46">
                  <c:v>44242.958333333336</c:v>
                </c:pt>
                <c:pt idx="47">
                  <c:v>44243</c:v>
                </c:pt>
                <c:pt idx="48">
                  <c:v>44243.041666666664</c:v>
                </c:pt>
                <c:pt idx="49">
                  <c:v>44243.083333333336</c:v>
                </c:pt>
                <c:pt idx="50">
                  <c:v>44243.125</c:v>
                </c:pt>
                <c:pt idx="51">
                  <c:v>44243.166666666664</c:v>
                </c:pt>
                <c:pt idx="52">
                  <c:v>44243.208333333336</c:v>
                </c:pt>
                <c:pt idx="53">
                  <c:v>44243.25</c:v>
                </c:pt>
                <c:pt idx="54">
                  <c:v>44243.291666666664</c:v>
                </c:pt>
                <c:pt idx="55">
                  <c:v>44243.333333333336</c:v>
                </c:pt>
                <c:pt idx="56">
                  <c:v>44243.375</c:v>
                </c:pt>
                <c:pt idx="57">
                  <c:v>44243.416666666664</c:v>
                </c:pt>
                <c:pt idx="58">
                  <c:v>44243.458333333336</c:v>
                </c:pt>
                <c:pt idx="59">
                  <c:v>44243.5</c:v>
                </c:pt>
                <c:pt idx="60">
                  <c:v>44243.541666666664</c:v>
                </c:pt>
                <c:pt idx="61">
                  <c:v>44243.583333333336</c:v>
                </c:pt>
                <c:pt idx="62">
                  <c:v>44243.625</c:v>
                </c:pt>
                <c:pt idx="63">
                  <c:v>44243.666666666664</c:v>
                </c:pt>
                <c:pt idx="64">
                  <c:v>44243.708333333336</c:v>
                </c:pt>
                <c:pt idx="65">
                  <c:v>44243.75</c:v>
                </c:pt>
                <c:pt idx="66">
                  <c:v>44243.791666666664</c:v>
                </c:pt>
                <c:pt idx="67">
                  <c:v>44243.833333333336</c:v>
                </c:pt>
                <c:pt idx="68">
                  <c:v>44243.875</c:v>
                </c:pt>
                <c:pt idx="69">
                  <c:v>44243.916666666664</c:v>
                </c:pt>
                <c:pt idx="70">
                  <c:v>44243.958333333336</c:v>
                </c:pt>
                <c:pt idx="71">
                  <c:v>44244</c:v>
                </c:pt>
                <c:pt idx="72">
                  <c:v>44244.041666666664</c:v>
                </c:pt>
                <c:pt idx="73">
                  <c:v>44244.083333333336</c:v>
                </c:pt>
                <c:pt idx="74">
                  <c:v>44244.125</c:v>
                </c:pt>
                <c:pt idx="75">
                  <c:v>44244.166666666664</c:v>
                </c:pt>
                <c:pt idx="76">
                  <c:v>44244.208333333336</c:v>
                </c:pt>
                <c:pt idx="77">
                  <c:v>44244.25</c:v>
                </c:pt>
                <c:pt idx="78">
                  <c:v>44244.291666666664</c:v>
                </c:pt>
                <c:pt idx="79">
                  <c:v>44244.333333333336</c:v>
                </c:pt>
                <c:pt idx="80">
                  <c:v>44244.375</c:v>
                </c:pt>
                <c:pt idx="81">
                  <c:v>44244.416666666664</c:v>
                </c:pt>
                <c:pt idx="82">
                  <c:v>44244.458333333336</c:v>
                </c:pt>
                <c:pt idx="83">
                  <c:v>44244.5</c:v>
                </c:pt>
                <c:pt idx="84">
                  <c:v>44244.541666666664</c:v>
                </c:pt>
                <c:pt idx="85">
                  <c:v>44244.583333333336</c:v>
                </c:pt>
                <c:pt idx="86">
                  <c:v>44244.625</c:v>
                </c:pt>
                <c:pt idx="87">
                  <c:v>44244.666666666664</c:v>
                </c:pt>
                <c:pt idx="88">
                  <c:v>44244.708333333336</c:v>
                </c:pt>
                <c:pt idx="89">
                  <c:v>44244.75</c:v>
                </c:pt>
                <c:pt idx="90">
                  <c:v>44244.791666666664</c:v>
                </c:pt>
                <c:pt idx="91">
                  <c:v>44244.833333333336</c:v>
                </c:pt>
                <c:pt idx="92">
                  <c:v>44244.875</c:v>
                </c:pt>
                <c:pt idx="93">
                  <c:v>44244.916666666664</c:v>
                </c:pt>
                <c:pt idx="94">
                  <c:v>44244.958333333336</c:v>
                </c:pt>
                <c:pt idx="95">
                  <c:v>44245</c:v>
                </c:pt>
                <c:pt idx="96">
                  <c:v>44245.041666666664</c:v>
                </c:pt>
                <c:pt idx="97">
                  <c:v>44245.083333333336</c:v>
                </c:pt>
                <c:pt idx="98">
                  <c:v>44245.125</c:v>
                </c:pt>
                <c:pt idx="99">
                  <c:v>44245.166666666664</c:v>
                </c:pt>
                <c:pt idx="100">
                  <c:v>44245.208333333336</c:v>
                </c:pt>
                <c:pt idx="101">
                  <c:v>44245.25</c:v>
                </c:pt>
                <c:pt idx="102">
                  <c:v>44245.291666666664</c:v>
                </c:pt>
                <c:pt idx="103">
                  <c:v>44245.333333333336</c:v>
                </c:pt>
                <c:pt idx="104">
                  <c:v>44245.375</c:v>
                </c:pt>
                <c:pt idx="105">
                  <c:v>44245.416666666664</c:v>
                </c:pt>
                <c:pt idx="106">
                  <c:v>44245.458333333336</c:v>
                </c:pt>
                <c:pt idx="107">
                  <c:v>44245.5</c:v>
                </c:pt>
                <c:pt idx="108">
                  <c:v>44245.541666666664</c:v>
                </c:pt>
                <c:pt idx="109">
                  <c:v>44245.583333333336</c:v>
                </c:pt>
                <c:pt idx="110">
                  <c:v>44245.625</c:v>
                </c:pt>
                <c:pt idx="111">
                  <c:v>44245.666666666664</c:v>
                </c:pt>
                <c:pt idx="112">
                  <c:v>44245.708333333336</c:v>
                </c:pt>
                <c:pt idx="113">
                  <c:v>44245.75</c:v>
                </c:pt>
                <c:pt idx="114">
                  <c:v>44245.791666666664</c:v>
                </c:pt>
                <c:pt idx="115">
                  <c:v>44245.833333333336</c:v>
                </c:pt>
                <c:pt idx="116">
                  <c:v>44245.875</c:v>
                </c:pt>
                <c:pt idx="117">
                  <c:v>44245.916666666664</c:v>
                </c:pt>
                <c:pt idx="118">
                  <c:v>44245.958333333336</c:v>
                </c:pt>
                <c:pt idx="119">
                  <c:v>44246</c:v>
                </c:pt>
                <c:pt idx="120">
                  <c:v>44246.041666666664</c:v>
                </c:pt>
                <c:pt idx="121">
                  <c:v>44246.083333333336</c:v>
                </c:pt>
                <c:pt idx="122">
                  <c:v>44246.125</c:v>
                </c:pt>
                <c:pt idx="123">
                  <c:v>44246.166666666664</c:v>
                </c:pt>
                <c:pt idx="124">
                  <c:v>44246.208333333336</c:v>
                </c:pt>
                <c:pt idx="125">
                  <c:v>44246.25</c:v>
                </c:pt>
                <c:pt idx="126">
                  <c:v>44246.291666666664</c:v>
                </c:pt>
                <c:pt idx="127">
                  <c:v>44246.333333333336</c:v>
                </c:pt>
                <c:pt idx="128">
                  <c:v>44246.375</c:v>
                </c:pt>
                <c:pt idx="129">
                  <c:v>44246.416666666664</c:v>
                </c:pt>
                <c:pt idx="130">
                  <c:v>44246.458333333336</c:v>
                </c:pt>
                <c:pt idx="131">
                  <c:v>44246.5</c:v>
                </c:pt>
                <c:pt idx="132">
                  <c:v>44246.541666666664</c:v>
                </c:pt>
                <c:pt idx="133">
                  <c:v>44246.583333333336</c:v>
                </c:pt>
                <c:pt idx="134">
                  <c:v>44246.625</c:v>
                </c:pt>
                <c:pt idx="135">
                  <c:v>44246.666666666664</c:v>
                </c:pt>
                <c:pt idx="136">
                  <c:v>44246.708333333336</c:v>
                </c:pt>
                <c:pt idx="137">
                  <c:v>44246.75</c:v>
                </c:pt>
                <c:pt idx="138">
                  <c:v>44246.791666666664</c:v>
                </c:pt>
                <c:pt idx="139">
                  <c:v>44246.833333333336</c:v>
                </c:pt>
                <c:pt idx="140">
                  <c:v>44246.875</c:v>
                </c:pt>
                <c:pt idx="141">
                  <c:v>44246.916666666664</c:v>
                </c:pt>
                <c:pt idx="142">
                  <c:v>44246.958333333336</c:v>
                </c:pt>
                <c:pt idx="143">
                  <c:v>44247</c:v>
                </c:pt>
              </c:numCache>
            </c:numRef>
          </c:xVal>
          <c:yVal>
            <c:numRef>
              <c:f>'System-Wide Alt'!$B$2:$B$145</c:f>
              <c:numCache>
                <c:formatCode>General</c:formatCode>
                <c:ptCount val="144"/>
                <c:pt idx="0">
                  <c:v>1119.8764667999999</c:v>
                </c:pt>
                <c:pt idx="1">
                  <c:v>880.45937071000003</c:v>
                </c:pt>
                <c:pt idx="2">
                  <c:v>589.71613441</c:v>
                </c:pt>
                <c:pt idx="3">
                  <c:v>633.17265793000001</c:v>
                </c:pt>
                <c:pt idx="4">
                  <c:v>807.32512222000003</c:v>
                </c:pt>
                <c:pt idx="5">
                  <c:v>1012.0703142</c:v>
                </c:pt>
                <c:pt idx="6">
                  <c:v>1100.0190038999999</c:v>
                </c:pt>
                <c:pt idx="7">
                  <c:v>945.96248795999998</c:v>
                </c:pt>
                <c:pt idx="8">
                  <c:v>1130.4072481999999</c:v>
                </c:pt>
                <c:pt idx="9">
                  <c:v>1470.0217800999999</c:v>
                </c:pt>
                <c:pt idx="10">
                  <c:v>1671.2411585</c:v>
                </c:pt>
                <c:pt idx="11">
                  <c:v>1914.3299729</c:v>
                </c:pt>
                <c:pt idx="12">
                  <c:v>2111.8061726000001</c:v>
                </c:pt>
                <c:pt idx="13">
                  <c:v>1840.4699201000001</c:v>
                </c:pt>
                <c:pt idx="14">
                  <c:v>1924.0707256999999</c:v>
                </c:pt>
                <c:pt idx="15">
                  <c:v>1953.7207877999999</c:v>
                </c:pt>
                <c:pt idx="16">
                  <c:v>2443.1444456999998</c:v>
                </c:pt>
                <c:pt idx="17">
                  <c:v>3940.7879404999999</c:v>
                </c:pt>
                <c:pt idx="18">
                  <c:v>4567.0278007999996</c:v>
                </c:pt>
                <c:pt idx="19">
                  <c:v>4459.2338116999999</c:v>
                </c:pt>
                <c:pt idx="20">
                  <c:v>4016.7635773000002</c:v>
                </c:pt>
                <c:pt idx="21">
                  <c:v>4145.7321818999999</c:v>
                </c:pt>
                <c:pt idx="22">
                  <c:v>6629.5892807999999</c:v>
                </c:pt>
                <c:pt idx="23">
                  <c:v>7586.2269417999996</c:v>
                </c:pt>
                <c:pt idx="24">
                  <c:v>8966.4400339000003</c:v>
                </c:pt>
                <c:pt idx="25">
                  <c:v>7494.8818570000003</c:v>
                </c:pt>
                <c:pt idx="26">
                  <c:v>4270.7575434</c:v>
                </c:pt>
                <c:pt idx="27">
                  <c:v>6355.6106135</c:v>
                </c:pt>
                <c:pt idx="28">
                  <c:v>9000.0327393000007</c:v>
                </c:pt>
                <c:pt idx="29">
                  <c:v>8391.1422325000003</c:v>
                </c:pt>
                <c:pt idx="30">
                  <c:v>9001</c:v>
                </c:pt>
                <c:pt idx="31">
                  <c:v>8749.2494853999997</c:v>
                </c:pt>
                <c:pt idx="32">
                  <c:v>4521.6430866999999</c:v>
                </c:pt>
                <c:pt idx="33">
                  <c:v>3063.2172301999999</c:v>
                </c:pt>
                <c:pt idx="34">
                  <c:v>1788.1804697</c:v>
                </c:pt>
                <c:pt idx="35">
                  <c:v>1658.2391603999999</c:v>
                </c:pt>
                <c:pt idx="36">
                  <c:v>1539.5702858</c:v>
                </c:pt>
                <c:pt idx="37">
                  <c:v>1408.1366312</c:v>
                </c:pt>
                <c:pt idx="38">
                  <c:v>1189.1149323</c:v>
                </c:pt>
                <c:pt idx="39">
                  <c:v>1792.7899099000001</c:v>
                </c:pt>
                <c:pt idx="40">
                  <c:v>5509.9898267999997</c:v>
                </c:pt>
                <c:pt idx="41">
                  <c:v>8820.6099075000002</c:v>
                </c:pt>
                <c:pt idx="42">
                  <c:v>9001</c:v>
                </c:pt>
                <c:pt idx="43">
                  <c:v>6141.6290520000002</c:v>
                </c:pt>
                <c:pt idx="44">
                  <c:v>3441.0521149000001</c:v>
                </c:pt>
                <c:pt idx="45">
                  <c:v>7377.7625510999997</c:v>
                </c:pt>
                <c:pt idx="46">
                  <c:v>2721.0577186999999</c:v>
                </c:pt>
                <c:pt idx="47">
                  <c:v>3081.4266542999999</c:v>
                </c:pt>
                <c:pt idx="48">
                  <c:v>2114.3034139000001</c:v>
                </c:pt>
                <c:pt idx="49">
                  <c:v>2511.3602572</c:v>
                </c:pt>
                <c:pt idx="50">
                  <c:v>4751.8730265000004</c:v>
                </c:pt>
                <c:pt idx="51">
                  <c:v>8707.0003777000002</c:v>
                </c:pt>
                <c:pt idx="52">
                  <c:v>4057.3016037000002</c:v>
                </c:pt>
                <c:pt idx="53">
                  <c:v>4514.9336862</c:v>
                </c:pt>
                <c:pt idx="54">
                  <c:v>7778.6184460000004</c:v>
                </c:pt>
                <c:pt idx="55">
                  <c:v>8031.1060774999996</c:v>
                </c:pt>
                <c:pt idx="56">
                  <c:v>1748.8263176</c:v>
                </c:pt>
                <c:pt idx="57">
                  <c:v>1479.5572907000001</c:v>
                </c:pt>
                <c:pt idx="58">
                  <c:v>1138.8673492</c:v>
                </c:pt>
                <c:pt idx="59">
                  <c:v>821.84778752</c:v>
                </c:pt>
                <c:pt idx="60">
                  <c:v>1063.6509512</c:v>
                </c:pt>
                <c:pt idx="61">
                  <c:v>828.99059843999999</c:v>
                </c:pt>
                <c:pt idx="62">
                  <c:v>1195.1095164000001</c:v>
                </c:pt>
                <c:pt idx="63">
                  <c:v>1705.1865415</c:v>
                </c:pt>
                <c:pt idx="64">
                  <c:v>4383.3131166000003</c:v>
                </c:pt>
                <c:pt idx="65">
                  <c:v>7948.0004655000002</c:v>
                </c:pt>
                <c:pt idx="66">
                  <c:v>3502.5005452</c:v>
                </c:pt>
                <c:pt idx="67">
                  <c:v>1574.1613079000001</c:v>
                </c:pt>
                <c:pt idx="68">
                  <c:v>1864.1269215</c:v>
                </c:pt>
                <c:pt idx="69">
                  <c:v>1321.2696415</c:v>
                </c:pt>
                <c:pt idx="70">
                  <c:v>1133.8895964000001</c:v>
                </c:pt>
                <c:pt idx="71">
                  <c:v>713.99565381000002</c:v>
                </c:pt>
                <c:pt idx="72">
                  <c:v>1537.0562692000001</c:v>
                </c:pt>
                <c:pt idx="73">
                  <c:v>1172.2601850000001</c:v>
                </c:pt>
                <c:pt idx="74">
                  <c:v>1463.7388395999999</c:v>
                </c:pt>
                <c:pt idx="75">
                  <c:v>1556.3350794999999</c:v>
                </c:pt>
                <c:pt idx="76">
                  <c:v>5032.1091273000002</c:v>
                </c:pt>
                <c:pt idx="77">
                  <c:v>7853.4254301000001</c:v>
                </c:pt>
                <c:pt idx="78">
                  <c:v>8754.0266568999996</c:v>
                </c:pt>
                <c:pt idx="79">
                  <c:v>7774.9927144000003</c:v>
                </c:pt>
                <c:pt idx="80">
                  <c:v>3106.775842</c:v>
                </c:pt>
                <c:pt idx="81">
                  <c:v>2343.5907194000001</c:v>
                </c:pt>
                <c:pt idx="82">
                  <c:v>2341.2603746999998</c:v>
                </c:pt>
                <c:pt idx="83">
                  <c:v>455.76446198000002</c:v>
                </c:pt>
                <c:pt idx="84">
                  <c:v>131.12268606999999</c:v>
                </c:pt>
                <c:pt idx="85">
                  <c:v>177.66199822999999</c:v>
                </c:pt>
                <c:pt idx="86">
                  <c:v>87.821750277999996</c:v>
                </c:pt>
                <c:pt idx="87">
                  <c:v>108.93037524</c:v>
                </c:pt>
                <c:pt idx="88">
                  <c:v>212.81727131</c:v>
                </c:pt>
                <c:pt idx="89">
                  <c:v>1238.9833944</c:v>
                </c:pt>
                <c:pt idx="90">
                  <c:v>2700.3891779999999</c:v>
                </c:pt>
                <c:pt idx="91">
                  <c:v>1960.2656073999999</c:v>
                </c:pt>
                <c:pt idx="92">
                  <c:v>1399.2789877</c:v>
                </c:pt>
                <c:pt idx="93">
                  <c:v>517.66741324999998</c:v>
                </c:pt>
                <c:pt idx="94">
                  <c:v>349.64319624000001</c:v>
                </c:pt>
                <c:pt idx="95">
                  <c:v>339.75661831999997</c:v>
                </c:pt>
                <c:pt idx="96">
                  <c:v>196.99950869</c:v>
                </c:pt>
                <c:pt idx="97">
                  <c:v>154.41758338</c:v>
                </c:pt>
                <c:pt idx="98">
                  <c:v>92.838311920999999</c:v>
                </c:pt>
                <c:pt idx="99">
                  <c:v>92.533348688999993</c:v>
                </c:pt>
                <c:pt idx="100">
                  <c:v>134.3427575</c:v>
                </c:pt>
                <c:pt idx="101">
                  <c:v>390.46040591000002</c:v>
                </c:pt>
                <c:pt idx="102">
                  <c:v>2080.6089259999999</c:v>
                </c:pt>
                <c:pt idx="103">
                  <c:v>2127.6084906999999</c:v>
                </c:pt>
                <c:pt idx="104">
                  <c:v>2657.5528645999998</c:v>
                </c:pt>
                <c:pt idx="105">
                  <c:v>2502.6902952</c:v>
                </c:pt>
                <c:pt idx="106">
                  <c:v>2260.6709867999998</c:v>
                </c:pt>
                <c:pt idx="107">
                  <c:v>456.16273222000001</c:v>
                </c:pt>
                <c:pt idx="108">
                  <c:v>57.205703577000001</c:v>
                </c:pt>
                <c:pt idx="109">
                  <c:v>27.267479898000001</c:v>
                </c:pt>
                <c:pt idx="110">
                  <c:v>23.798746649000002</c:v>
                </c:pt>
                <c:pt idx="111">
                  <c:v>14.139052069</c:v>
                </c:pt>
                <c:pt idx="112">
                  <c:v>13.357359595</c:v>
                </c:pt>
                <c:pt idx="113">
                  <c:v>30.895834179000001</c:v>
                </c:pt>
                <c:pt idx="114">
                  <c:v>255.12561106000001</c:v>
                </c:pt>
                <c:pt idx="115">
                  <c:v>353.81737464000003</c:v>
                </c:pt>
                <c:pt idx="116">
                  <c:v>289.25567787</c:v>
                </c:pt>
                <c:pt idx="117">
                  <c:v>129.12654133999999</c:v>
                </c:pt>
                <c:pt idx="118">
                  <c:v>47.633795575000001</c:v>
                </c:pt>
                <c:pt idx="119">
                  <c:v>30.122917529999999</c:v>
                </c:pt>
                <c:pt idx="120">
                  <c:v>28.261814297000001</c:v>
                </c:pt>
                <c:pt idx="121">
                  <c:v>29.585993595000001</c:v>
                </c:pt>
                <c:pt idx="122">
                  <c:v>34.638968781000003</c:v>
                </c:pt>
                <c:pt idx="123">
                  <c:v>67.817236483000002</c:v>
                </c:pt>
                <c:pt idx="124">
                  <c:v>470.28076908999998</c:v>
                </c:pt>
                <c:pt idx="125">
                  <c:v>1730.2645619</c:v>
                </c:pt>
                <c:pt idx="126">
                  <c:v>3214.7058520999999</c:v>
                </c:pt>
                <c:pt idx="127">
                  <c:v>2498.8892332999999</c:v>
                </c:pt>
                <c:pt idx="128">
                  <c:v>376.82983359999997</c:v>
                </c:pt>
                <c:pt idx="129">
                  <c:v>34.300062697000001</c:v>
                </c:pt>
                <c:pt idx="130">
                  <c:v>30.275215304</c:v>
                </c:pt>
                <c:pt idx="131">
                  <c:v>19.637477387000001</c:v>
                </c:pt>
                <c:pt idx="132">
                  <c:v>15.054473775</c:v>
                </c:pt>
                <c:pt idx="133">
                  <c:v>5.3282929069999998</c:v>
                </c:pt>
                <c:pt idx="134">
                  <c:v>0.88339759080000002</c:v>
                </c:pt>
                <c:pt idx="135">
                  <c:v>0.37261976429999999</c:v>
                </c:pt>
                <c:pt idx="136">
                  <c:v>2.4732352923000001</c:v>
                </c:pt>
                <c:pt idx="137">
                  <c:v>17.313277008</c:v>
                </c:pt>
                <c:pt idx="138">
                  <c:v>27.789886307</c:v>
                </c:pt>
                <c:pt idx="139">
                  <c:v>21.37847567</c:v>
                </c:pt>
                <c:pt idx="140">
                  <c:v>19.456289477999999</c:v>
                </c:pt>
                <c:pt idx="141">
                  <c:v>18.456513094999998</c:v>
                </c:pt>
                <c:pt idx="142">
                  <c:v>18.321318507000001</c:v>
                </c:pt>
                <c:pt idx="143">
                  <c:v>17.69685763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8230152"/>
        <c:axId val="518229760"/>
      </c:scatterChart>
      <c:valAx>
        <c:axId val="338592480"/>
        <c:scaling>
          <c:orientation val="minMax"/>
          <c:max val="44247"/>
          <c:min val="4424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\ h:mm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8227408"/>
        <c:crosses val="autoZero"/>
        <c:crossBetween val="midCat"/>
      </c:valAx>
      <c:valAx>
        <c:axId val="518227408"/>
        <c:scaling>
          <c:orientation val="minMax"/>
          <c:max val="63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Curtailment (MWh)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8592480"/>
        <c:crosses val="autoZero"/>
        <c:crossBetween val="midCat"/>
        <c:majorUnit val="700"/>
      </c:valAx>
      <c:valAx>
        <c:axId val="518229760"/>
        <c:scaling>
          <c:orientation val="minMax"/>
          <c:max val="9000"/>
        </c:scaling>
        <c:delete val="0"/>
        <c:axPos val="r"/>
        <c:numFmt formatCode="&quot;$&quot;#,##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8230152"/>
        <c:crosses val="max"/>
        <c:crossBetween val="midCat"/>
      </c:valAx>
      <c:valAx>
        <c:axId val="518230152"/>
        <c:scaling>
          <c:orientation val="minMax"/>
        </c:scaling>
        <c:delete val="1"/>
        <c:axPos val="b"/>
        <c:numFmt formatCode="m/d/yyyy\ h:mm" sourceLinked="1"/>
        <c:majorTickMark val="out"/>
        <c:minorTickMark val="none"/>
        <c:tickLblPos val="nextTo"/>
        <c:crossAx val="51822976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4"/>
          <c:order val="1"/>
          <c:tx>
            <c:v>with Hurting SF</c:v>
          </c:tx>
          <c:spPr>
            <a:ln w="25400" cap="rnd">
              <a:solidFill>
                <a:srgbClr val="FFB466"/>
              </a:solidFill>
              <a:round/>
            </a:ln>
            <a:effectLst/>
          </c:spPr>
          <c:marker>
            <c:symbol val="none"/>
          </c:marker>
          <c:xVal>
            <c:numRef>
              <c:f>'System-Wide Alt'!$A$2:$A$145</c:f>
              <c:numCache>
                <c:formatCode>m/d/yyyy\ h:mm</c:formatCode>
                <c:ptCount val="144"/>
                <c:pt idx="0">
                  <c:v>44241.041666666664</c:v>
                </c:pt>
                <c:pt idx="1">
                  <c:v>44241.083333333336</c:v>
                </c:pt>
                <c:pt idx="2">
                  <c:v>44241.125</c:v>
                </c:pt>
                <c:pt idx="3">
                  <c:v>44241.166666666664</c:v>
                </c:pt>
                <c:pt idx="4">
                  <c:v>44241.208333333336</c:v>
                </c:pt>
                <c:pt idx="5">
                  <c:v>44241.25</c:v>
                </c:pt>
                <c:pt idx="6">
                  <c:v>44241.291666666664</c:v>
                </c:pt>
                <c:pt idx="7">
                  <c:v>44241.333333333336</c:v>
                </c:pt>
                <c:pt idx="8">
                  <c:v>44241.375</c:v>
                </c:pt>
                <c:pt idx="9">
                  <c:v>44241.416666666664</c:v>
                </c:pt>
                <c:pt idx="10">
                  <c:v>44241.458333333336</c:v>
                </c:pt>
                <c:pt idx="11">
                  <c:v>44241.5</c:v>
                </c:pt>
                <c:pt idx="12">
                  <c:v>44241.541666666664</c:v>
                </c:pt>
                <c:pt idx="13">
                  <c:v>44241.583333333336</c:v>
                </c:pt>
                <c:pt idx="14">
                  <c:v>44241.625</c:v>
                </c:pt>
                <c:pt idx="15">
                  <c:v>44241.666666666664</c:v>
                </c:pt>
                <c:pt idx="16">
                  <c:v>44241.708333333336</c:v>
                </c:pt>
                <c:pt idx="17">
                  <c:v>44241.75</c:v>
                </c:pt>
                <c:pt idx="18">
                  <c:v>44241.791666666664</c:v>
                </c:pt>
                <c:pt idx="19">
                  <c:v>44241.833333333336</c:v>
                </c:pt>
                <c:pt idx="20">
                  <c:v>44241.875</c:v>
                </c:pt>
                <c:pt idx="21">
                  <c:v>44241.916666666664</c:v>
                </c:pt>
                <c:pt idx="22">
                  <c:v>44241.958333333336</c:v>
                </c:pt>
                <c:pt idx="23">
                  <c:v>44242</c:v>
                </c:pt>
                <c:pt idx="24">
                  <c:v>44242.041666666664</c:v>
                </c:pt>
                <c:pt idx="25">
                  <c:v>44242.083333333336</c:v>
                </c:pt>
                <c:pt idx="26">
                  <c:v>44242.125</c:v>
                </c:pt>
                <c:pt idx="27">
                  <c:v>44242.166666666664</c:v>
                </c:pt>
                <c:pt idx="28">
                  <c:v>44242.208333333336</c:v>
                </c:pt>
                <c:pt idx="29">
                  <c:v>44242.25</c:v>
                </c:pt>
                <c:pt idx="30">
                  <c:v>44242.291666666664</c:v>
                </c:pt>
                <c:pt idx="31">
                  <c:v>44242.333333333336</c:v>
                </c:pt>
                <c:pt idx="32">
                  <c:v>44242.375</c:v>
                </c:pt>
                <c:pt idx="33">
                  <c:v>44242.416666666664</c:v>
                </c:pt>
                <c:pt idx="34">
                  <c:v>44242.458333333336</c:v>
                </c:pt>
                <c:pt idx="35">
                  <c:v>44242.5</c:v>
                </c:pt>
                <c:pt idx="36">
                  <c:v>44242.541666666664</c:v>
                </c:pt>
                <c:pt idx="37">
                  <c:v>44242.583333333336</c:v>
                </c:pt>
                <c:pt idx="38">
                  <c:v>44242.625</c:v>
                </c:pt>
                <c:pt idx="39">
                  <c:v>44242.666666666664</c:v>
                </c:pt>
                <c:pt idx="40">
                  <c:v>44242.708333333336</c:v>
                </c:pt>
                <c:pt idx="41">
                  <c:v>44242.75</c:v>
                </c:pt>
                <c:pt idx="42">
                  <c:v>44242.791666666664</c:v>
                </c:pt>
                <c:pt idx="43">
                  <c:v>44242.833333333336</c:v>
                </c:pt>
                <c:pt idx="44">
                  <c:v>44242.875</c:v>
                </c:pt>
                <c:pt idx="45">
                  <c:v>44242.916666666664</c:v>
                </c:pt>
                <c:pt idx="46">
                  <c:v>44242.958333333336</c:v>
                </c:pt>
                <c:pt idx="47">
                  <c:v>44243</c:v>
                </c:pt>
                <c:pt idx="48">
                  <c:v>44243.041666666664</c:v>
                </c:pt>
                <c:pt idx="49">
                  <c:v>44243.083333333336</c:v>
                </c:pt>
                <c:pt idx="50">
                  <c:v>44243.125</c:v>
                </c:pt>
                <c:pt idx="51">
                  <c:v>44243.166666666664</c:v>
                </c:pt>
                <c:pt idx="52">
                  <c:v>44243.208333333336</c:v>
                </c:pt>
                <c:pt idx="53">
                  <c:v>44243.25</c:v>
                </c:pt>
                <c:pt idx="54">
                  <c:v>44243.291666666664</c:v>
                </c:pt>
                <c:pt idx="55">
                  <c:v>44243.333333333336</c:v>
                </c:pt>
                <c:pt idx="56">
                  <c:v>44243.375</c:v>
                </c:pt>
                <c:pt idx="57">
                  <c:v>44243.416666666664</c:v>
                </c:pt>
                <c:pt idx="58">
                  <c:v>44243.458333333336</c:v>
                </c:pt>
                <c:pt idx="59">
                  <c:v>44243.5</c:v>
                </c:pt>
                <c:pt idx="60">
                  <c:v>44243.541666666664</c:v>
                </c:pt>
                <c:pt idx="61">
                  <c:v>44243.583333333336</c:v>
                </c:pt>
                <c:pt idx="62">
                  <c:v>44243.625</c:v>
                </c:pt>
                <c:pt idx="63">
                  <c:v>44243.666666666664</c:v>
                </c:pt>
                <c:pt idx="64">
                  <c:v>44243.708333333336</c:v>
                </c:pt>
                <c:pt idx="65">
                  <c:v>44243.75</c:v>
                </c:pt>
                <c:pt idx="66">
                  <c:v>44243.791666666664</c:v>
                </c:pt>
                <c:pt idx="67">
                  <c:v>44243.833333333336</c:v>
                </c:pt>
                <c:pt idx="68">
                  <c:v>44243.875</c:v>
                </c:pt>
                <c:pt idx="69">
                  <c:v>44243.916666666664</c:v>
                </c:pt>
                <c:pt idx="70">
                  <c:v>44243.958333333336</c:v>
                </c:pt>
                <c:pt idx="71">
                  <c:v>44244</c:v>
                </c:pt>
                <c:pt idx="72">
                  <c:v>44244.041666666664</c:v>
                </c:pt>
                <c:pt idx="73">
                  <c:v>44244.083333333336</c:v>
                </c:pt>
                <c:pt idx="74">
                  <c:v>44244.125</c:v>
                </c:pt>
                <c:pt idx="75">
                  <c:v>44244.166666666664</c:v>
                </c:pt>
                <c:pt idx="76">
                  <c:v>44244.208333333336</c:v>
                </c:pt>
                <c:pt idx="77">
                  <c:v>44244.25</c:v>
                </c:pt>
                <c:pt idx="78">
                  <c:v>44244.291666666664</c:v>
                </c:pt>
                <c:pt idx="79">
                  <c:v>44244.333333333336</c:v>
                </c:pt>
                <c:pt idx="80">
                  <c:v>44244.375</c:v>
                </c:pt>
                <c:pt idx="81">
                  <c:v>44244.416666666664</c:v>
                </c:pt>
                <c:pt idx="82">
                  <c:v>44244.458333333336</c:v>
                </c:pt>
                <c:pt idx="83">
                  <c:v>44244.5</c:v>
                </c:pt>
                <c:pt idx="84">
                  <c:v>44244.541666666664</c:v>
                </c:pt>
                <c:pt idx="85">
                  <c:v>44244.583333333336</c:v>
                </c:pt>
                <c:pt idx="86">
                  <c:v>44244.625</c:v>
                </c:pt>
                <c:pt idx="87">
                  <c:v>44244.666666666664</c:v>
                </c:pt>
                <c:pt idx="88">
                  <c:v>44244.708333333336</c:v>
                </c:pt>
                <c:pt idx="89">
                  <c:v>44244.75</c:v>
                </c:pt>
                <c:pt idx="90">
                  <c:v>44244.791666666664</c:v>
                </c:pt>
                <c:pt idx="91">
                  <c:v>44244.833333333336</c:v>
                </c:pt>
                <c:pt idx="92">
                  <c:v>44244.875</c:v>
                </c:pt>
                <c:pt idx="93">
                  <c:v>44244.916666666664</c:v>
                </c:pt>
                <c:pt idx="94">
                  <c:v>44244.958333333336</c:v>
                </c:pt>
                <c:pt idx="95">
                  <c:v>44245</c:v>
                </c:pt>
                <c:pt idx="96">
                  <c:v>44245.041666666664</c:v>
                </c:pt>
                <c:pt idx="97">
                  <c:v>44245.083333333336</c:v>
                </c:pt>
                <c:pt idx="98">
                  <c:v>44245.125</c:v>
                </c:pt>
                <c:pt idx="99">
                  <c:v>44245.166666666664</c:v>
                </c:pt>
                <c:pt idx="100">
                  <c:v>44245.208333333336</c:v>
                </c:pt>
                <c:pt idx="101">
                  <c:v>44245.25</c:v>
                </c:pt>
                <c:pt idx="102">
                  <c:v>44245.291666666664</c:v>
                </c:pt>
                <c:pt idx="103">
                  <c:v>44245.333333333336</c:v>
                </c:pt>
                <c:pt idx="104">
                  <c:v>44245.375</c:v>
                </c:pt>
                <c:pt idx="105">
                  <c:v>44245.416666666664</c:v>
                </c:pt>
                <c:pt idx="106">
                  <c:v>44245.458333333336</c:v>
                </c:pt>
                <c:pt idx="107">
                  <c:v>44245.5</c:v>
                </c:pt>
                <c:pt idx="108">
                  <c:v>44245.541666666664</c:v>
                </c:pt>
                <c:pt idx="109">
                  <c:v>44245.583333333336</c:v>
                </c:pt>
                <c:pt idx="110">
                  <c:v>44245.625</c:v>
                </c:pt>
                <c:pt idx="111">
                  <c:v>44245.666666666664</c:v>
                </c:pt>
                <c:pt idx="112">
                  <c:v>44245.708333333336</c:v>
                </c:pt>
                <c:pt idx="113">
                  <c:v>44245.75</c:v>
                </c:pt>
                <c:pt idx="114">
                  <c:v>44245.791666666664</c:v>
                </c:pt>
                <c:pt idx="115">
                  <c:v>44245.833333333336</c:v>
                </c:pt>
                <c:pt idx="116">
                  <c:v>44245.875</c:v>
                </c:pt>
                <c:pt idx="117">
                  <c:v>44245.916666666664</c:v>
                </c:pt>
                <c:pt idx="118">
                  <c:v>44245.958333333336</c:v>
                </c:pt>
                <c:pt idx="119">
                  <c:v>44246</c:v>
                </c:pt>
                <c:pt idx="120">
                  <c:v>44246.041666666664</c:v>
                </c:pt>
                <c:pt idx="121">
                  <c:v>44246.083333333336</c:v>
                </c:pt>
                <c:pt idx="122">
                  <c:v>44246.125</c:v>
                </c:pt>
                <c:pt idx="123">
                  <c:v>44246.166666666664</c:v>
                </c:pt>
                <c:pt idx="124">
                  <c:v>44246.208333333336</c:v>
                </c:pt>
                <c:pt idx="125">
                  <c:v>44246.25</c:v>
                </c:pt>
                <c:pt idx="126">
                  <c:v>44246.291666666664</c:v>
                </c:pt>
                <c:pt idx="127">
                  <c:v>44246.333333333336</c:v>
                </c:pt>
                <c:pt idx="128">
                  <c:v>44246.375</c:v>
                </c:pt>
                <c:pt idx="129">
                  <c:v>44246.416666666664</c:v>
                </c:pt>
                <c:pt idx="130">
                  <c:v>44246.458333333336</c:v>
                </c:pt>
                <c:pt idx="131">
                  <c:v>44246.5</c:v>
                </c:pt>
                <c:pt idx="132">
                  <c:v>44246.541666666664</c:v>
                </c:pt>
                <c:pt idx="133">
                  <c:v>44246.583333333336</c:v>
                </c:pt>
                <c:pt idx="134">
                  <c:v>44246.625</c:v>
                </c:pt>
                <c:pt idx="135">
                  <c:v>44246.666666666664</c:v>
                </c:pt>
                <c:pt idx="136">
                  <c:v>44246.708333333336</c:v>
                </c:pt>
                <c:pt idx="137">
                  <c:v>44246.75</c:v>
                </c:pt>
                <c:pt idx="138">
                  <c:v>44246.791666666664</c:v>
                </c:pt>
                <c:pt idx="139">
                  <c:v>44246.833333333336</c:v>
                </c:pt>
                <c:pt idx="140">
                  <c:v>44246.875</c:v>
                </c:pt>
                <c:pt idx="141">
                  <c:v>44246.916666666664</c:v>
                </c:pt>
                <c:pt idx="142">
                  <c:v>44246.958333333336</c:v>
                </c:pt>
                <c:pt idx="143">
                  <c:v>44247</c:v>
                </c:pt>
              </c:numCache>
              <c:extLst xmlns:c15="http://schemas.microsoft.com/office/drawing/2012/chart"/>
            </c:numRef>
          </c:xVal>
          <c:yVal>
            <c:numRef>
              <c:f>'System-Wide Alt'!$F$2:$F$145</c:f>
              <c:numCache>
                <c:formatCode>General</c:formatCode>
                <c:ptCount val="144"/>
                <c:pt idx="0">
                  <c:v>0</c:v>
                </c:pt>
                <c:pt idx="1">
                  <c:v>0</c:v>
                </c:pt>
                <c:pt idx="2">
                  <c:v>5.2802068244000004</c:v>
                </c:pt>
                <c:pt idx="3">
                  <c:v>16.679129252999999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0.83798021420000002</c:v>
                </c:pt>
                <c:pt idx="9">
                  <c:v>3.1505609374999999</c:v>
                </c:pt>
                <c:pt idx="10">
                  <c:v>9.4509955469999998</c:v>
                </c:pt>
                <c:pt idx="11">
                  <c:v>3.2482539919</c:v>
                </c:pt>
                <c:pt idx="12">
                  <c:v>0</c:v>
                </c:pt>
                <c:pt idx="13">
                  <c:v>24.766721134000001</c:v>
                </c:pt>
                <c:pt idx="14">
                  <c:v>41.316444075</c:v>
                </c:pt>
                <c:pt idx="15">
                  <c:v>61.166510455000001</c:v>
                </c:pt>
                <c:pt idx="16">
                  <c:v>86.398070044999997</c:v>
                </c:pt>
                <c:pt idx="17">
                  <c:v>569.64937420000001</c:v>
                </c:pt>
                <c:pt idx="18">
                  <c:v>1106.5725623000001</c:v>
                </c:pt>
                <c:pt idx="19">
                  <c:v>505.00815541999998</c:v>
                </c:pt>
                <c:pt idx="20">
                  <c:v>136.283164</c:v>
                </c:pt>
                <c:pt idx="21">
                  <c:v>67.365870814999994</c:v>
                </c:pt>
                <c:pt idx="22">
                  <c:v>71.983606098999999</c:v>
                </c:pt>
                <c:pt idx="23">
                  <c:v>60.441572045000001</c:v>
                </c:pt>
                <c:pt idx="24">
                  <c:v>51.203575491999999</c:v>
                </c:pt>
                <c:pt idx="25">
                  <c:v>9.1539103199999999E-2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11.636627027999999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10.209402127000001</c:v>
                </c:pt>
                <c:pt idx="42">
                  <c:v>17.162389162</c:v>
                </c:pt>
                <c:pt idx="43">
                  <c:v>11.772222222</c:v>
                </c:pt>
                <c:pt idx="44">
                  <c:v>0</c:v>
                </c:pt>
                <c:pt idx="45">
                  <c:v>11.568640531</c:v>
                </c:pt>
                <c:pt idx="46">
                  <c:v>2.0887620290000002</c:v>
                </c:pt>
                <c:pt idx="47">
                  <c:v>6.2761545393000002</c:v>
                </c:pt>
                <c:pt idx="48">
                  <c:v>4.1073065899999997E-2</c:v>
                </c:pt>
                <c:pt idx="49">
                  <c:v>0.29072062170000001</c:v>
                </c:pt>
                <c:pt idx="50">
                  <c:v>0.35673657310000001</c:v>
                </c:pt>
                <c:pt idx="51">
                  <c:v>12.907732671</c:v>
                </c:pt>
                <c:pt idx="52">
                  <c:v>4.2660343424000002</c:v>
                </c:pt>
                <c:pt idx="53">
                  <c:v>1.6188182831</c:v>
                </c:pt>
                <c:pt idx="54">
                  <c:v>3.5183067660999998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33.331634481000002</c:v>
                </c:pt>
                <c:pt idx="59">
                  <c:v>53.065815559999997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0.59127203620000002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284.94838826</c:v>
                </c:pt>
                <c:pt idx="74">
                  <c:v>494.44036576000002</c:v>
                </c:pt>
                <c:pt idx="75">
                  <c:v>574.30293060999998</c:v>
                </c:pt>
                <c:pt idx="76">
                  <c:v>306.02561310999999</c:v>
                </c:pt>
                <c:pt idx="77">
                  <c:v>60.683059620999998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54.609028027999997</c:v>
                </c:pt>
                <c:pt idx="85">
                  <c:v>84.289253236999997</c:v>
                </c:pt>
                <c:pt idx="86">
                  <c:v>150.74878641999999</c:v>
                </c:pt>
                <c:pt idx="87">
                  <c:v>408.49712396000001</c:v>
                </c:pt>
                <c:pt idx="88">
                  <c:v>539.41291621000005</c:v>
                </c:pt>
                <c:pt idx="89">
                  <c:v>328.10881782000001</c:v>
                </c:pt>
                <c:pt idx="90">
                  <c:v>142.63552154999999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70.246112432000004</c:v>
                </c:pt>
                <c:pt idx="98">
                  <c:v>185.12050121999999</c:v>
                </c:pt>
                <c:pt idx="99">
                  <c:v>155.73193484999999</c:v>
                </c:pt>
                <c:pt idx="100">
                  <c:v>29.655534827</c:v>
                </c:pt>
                <c:pt idx="101">
                  <c:v>26.950101359000001</c:v>
                </c:pt>
                <c:pt idx="102">
                  <c:v>20.872007573000001</c:v>
                </c:pt>
                <c:pt idx="103">
                  <c:v>10.50744804</c:v>
                </c:pt>
                <c:pt idx="104">
                  <c:v>8.5276259422000003</c:v>
                </c:pt>
                <c:pt idx="105">
                  <c:v>28.259688547</c:v>
                </c:pt>
                <c:pt idx="106">
                  <c:v>32.261107226</c:v>
                </c:pt>
                <c:pt idx="107">
                  <c:v>30.68431086</c:v>
                </c:pt>
                <c:pt idx="108">
                  <c:v>33.907906636</c:v>
                </c:pt>
                <c:pt idx="109">
                  <c:v>24.385712699999999</c:v>
                </c:pt>
                <c:pt idx="110">
                  <c:v>9.9695800188000003</c:v>
                </c:pt>
                <c:pt idx="111">
                  <c:v>26.961821098000001</c:v>
                </c:pt>
                <c:pt idx="112">
                  <c:v>167.37032153000001</c:v>
                </c:pt>
                <c:pt idx="113">
                  <c:v>13.992852016000001</c:v>
                </c:pt>
                <c:pt idx="114">
                  <c:v>23.701229187999999</c:v>
                </c:pt>
                <c:pt idx="115">
                  <c:v>77.703409828000005</c:v>
                </c:pt>
                <c:pt idx="116">
                  <c:v>71.446920266000006</c:v>
                </c:pt>
                <c:pt idx="117">
                  <c:v>67.126412786000003</c:v>
                </c:pt>
                <c:pt idx="118">
                  <c:v>15.67259161</c:v>
                </c:pt>
                <c:pt idx="119">
                  <c:v>1.1550459797999999</c:v>
                </c:pt>
                <c:pt idx="120">
                  <c:v>5.6774486351000002</c:v>
                </c:pt>
                <c:pt idx="121">
                  <c:v>3.5924196731000002</c:v>
                </c:pt>
                <c:pt idx="122">
                  <c:v>0.71280895229999996</c:v>
                </c:pt>
                <c:pt idx="123">
                  <c:v>5.5143968486999997</c:v>
                </c:pt>
                <c:pt idx="124">
                  <c:v>0</c:v>
                </c:pt>
                <c:pt idx="125">
                  <c:v>3.4363486501999998</c:v>
                </c:pt>
                <c:pt idx="126">
                  <c:v>0</c:v>
                </c:pt>
                <c:pt idx="127">
                  <c:v>1.0752504602999999</c:v>
                </c:pt>
                <c:pt idx="128">
                  <c:v>1279.4318582999999</c:v>
                </c:pt>
                <c:pt idx="129">
                  <c:v>290.13960244999998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</c:numCache>
              <c:extLst xmlns:c15="http://schemas.microsoft.com/office/drawing/2012/chart"/>
            </c:numRef>
          </c:yVal>
          <c:smooth val="0"/>
        </c:ser>
        <c:ser>
          <c:idx val="5"/>
          <c:order val="2"/>
          <c:tx>
            <c:v>Constraint Curtailed</c:v>
          </c:tx>
          <c:spPr>
            <a:ln w="25400" cap="rnd">
              <a:solidFill>
                <a:srgbClr val="FF8200"/>
              </a:solidFill>
              <a:round/>
            </a:ln>
            <a:effectLst/>
          </c:spPr>
          <c:marker>
            <c:symbol val="none"/>
          </c:marker>
          <c:xVal>
            <c:numRef>
              <c:f>'System-Wide Alt'!$A$2:$A$145</c:f>
              <c:numCache>
                <c:formatCode>m/d/yyyy\ h:mm</c:formatCode>
                <c:ptCount val="144"/>
                <c:pt idx="0">
                  <c:v>44241.041666666664</c:v>
                </c:pt>
                <c:pt idx="1">
                  <c:v>44241.083333333336</c:v>
                </c:pt>
                <c:pt idx="2">
                  <c:v>44241.125</c:v>
                </c:pt>
                <c:pt idx="3">
                  <c:v>44241.166666666664</c:v>
                </c:pt>
                <c:pt idx="4">
                  <c:v>44241.208333333336</c:v>
                </c:pt>
                <c:pt idx="5">
                  <c:v>44241.25</c:v>
                </c:pt>
                <c:pt idx="6">
                  <c:v>44241.291666666664</c:v>
                </c:pt>
                <c:pt idx="7">
                  <c:v>44241.333333333336</c:v>
                </c:pt>
                <c:pt idx="8">
                  <c:v>44241.375</c:v>
                </c:pt>
                <c:pt idx="9">
                  <c:v>44241.416666666664</c:v>
                </c:pt>
                <c:pt idx="10">
                  <c:v>44241.458333333336</c:v>
                </c:pt>
                <c:pt idx="11">
                  <c:v>44241.5</c:v>
                </c:pt>
                <c:pt idx="12">
                  <c:v>44241.541666666664</c:v>
                </c:pt>
                <c:pt idx="13">
                  <c:v>44241.583333333336</c:v>
                </c:pt>
                <c:pt idx="14">
                  <c:v>44241.625</c:v>
                </c:pt>
                <c:pt idx="15">
                  <c:v>44241.666666666664</c:v>
                </c:pt>
                <c:pt idx="16">
                  <c:v>44241.708333333336</c:v>
                </c:pt>
                <c:pt idx="17">
                  <c:v>44241.75</c:v>
                </c:pt>
                <c:pt idx="18">
                  <c:v>44241.791666666664</c:v>
                </c:pt>
                <c:pt idx="19">
                  <c:v>44241.833333333336</c:v>
                </c:pt>
                <c:pt idx="20">
                  <c:v>44241.875</c:v>
                </c:pt>
                <c:pt idx="21">
                  <c:v>44241.916666666664</c:v>
                </c:pt>
                <c:pt idx="22">
                  <c:v>44241.958333333336</c:v>
                </c:pt>
                <c:pt idx="23">
                  <c:v>44242</c:v>
                </c:pt>
                <c:pt idx="24">
                  <c:v>44242.041666666664</c:v>
                </c:pt>
                <c:pt idx="25">
                  <c:v>44242.083333333336</c:v>
                </c:pt>
                <c:pt idx="26">
                  <c:v>44242.125</c:v>
                </c:pt>
                <c:pt idx="27">
                  <c:v>44242.166666666664</c:v>
                </c:pt>
                <c:pt idx="28">
                  <c:v>44242.208333333336</c:v>
                </c:pt>
                <c:pt idx="29">
                  <c:v>44242.25</c:v>
                </c:pt>
                <c:pt idx="30">
                  <c:v>44242.291666666664</c:v>
                </c:pt>
                <c:pt idx="31">
                  <c:v>44242.333333333336</c:v>
                </c:pt>
                <c:pt idx="32">
                  <c:v>44242.375</c:v>
                </c:pt>
                <c:pt idx="33">
                  <c:v>44242.416666666664</c:v>
                </c:pt>
                <c:pt idx="34">
                  <c:v>44242.458333333336</c:v>
                </c:pt>
                <c:pt idx="35">
                  <c:v>44242.5</c:v>
                </c:pt>
                <c:pt idx="36">
                  <c:v>44242.541666666664</c:v>
                </c:pt>
                <c:pt idx="37">
                  <c:v>44242.583333333336</c:v>
                </c:pt>
                <c:pt idx="38">
                  <c:v>44242.625</c:v>
                </c:pt>
                <c:pt idx="39">
                  <c:v>44242.666666666664</c:v>
                </c:pt>
                <c:pt idx="40">
                  <c:v>44242.708333333336</c:v>
                </c:pt>
                <c:pt idx="41">
                  <c:v>44242.75</c:v>
                </c:pt>
                <c:pt idx="42">
                  <c:v>44242.791666666664</c:v>
                </c:pt>
                <c:pt idx="43">
                  <c:v>44242.833333333336</c:v>
                </c:pt>
                <c:pt idx="44">
                  <c:v>44242.875</c:v>
                </c:pt>
                <c:pt idx="45">
                  <c:v>44242.916666666664</c:v>
                </c:pt>
                <c:pt idx="46">
                  <c:v>44242.958333333336</c:v>
                </c:pt>
                <c:pt idx="47">
                  <c:v>44243</c:v>
                </c:pt>
                <c:pt idx="48">
                  <c:v>44243.041666666664</c:v>
                </c:pt>
                <c:pt idx="49">
                  <c:v>44243.083333333336</c:v>
                </c:pt>
                <c:pt idx="50">
                  <c:v>44243.125</c:v>
                </c:pt>
                <c:pt idx="51">
                  <c:v>44243.166666666664</c:v>
                </c:pt>
                <c:pt idx="52">
                  <c:v>44243.208333333336</c:v>
                </c:pt>
                <c:pt idx="53">
                  <c:v>44243.25</c:v>
                </c:pt>
                <c:pt idx="54">
                  <c:v>44243.291666666664</c:v>
                </c:pt>
                <c:pt idx="55">
                  <c:v>44243.333333333336</c:v>
                </c:pt>
                <c:pt idx="56">
                  <c:v>44243.375</c:v>
                </c:pt>
                <c:pt idx="57">
                  <c:v>44243.416666666664</c:v>
                </c:pt>
                <c:pt idx="58">
                  <c:v>44243.458333333336</c:v>
                </c:pt>
                <c:pt idx="59">
                  <c:v>44243.5</c:v>
                </c:pt>
                <c:pt idx="60">
                  <c:v>44243.541666666664</c:v>
                </c:pt>
                <c:pt idx="61">
                  <c:v>44243.583333333336</c:v>
                </c:pt>
                <c:pt idx="62">
                  <c:v>44243.625</c:v>
                </c:pt>
                <c:pt idx="63">
                  <c:v>44243.666666666664</c:v>
                </c:pt>
                <c:pt idx="64">
                  <c:v>44243.708333333336</c:v>
                </c:pt>
                <c:pt idx="65">
                  <c:v>44243.75</c:v>
                </c:pt>
                <c:pt idx="66">
                  <c:v>44243.791666666664</c:v>
                </c:pt>
                <c:pt idx="67">
                  <c:v>44243.833333333336</c:v>
                </c:pt>
                <c:pt idx="68">
                  <c:v>44243.875</c:v>
                </c:pt>
                <c:pt idx="69">
                  <c:v>44243.916666666664</c:v>
                </c:pt>
                <c:pt idx="70">
                  <c:v>44243.958333333336</c:v>
                </c:pt>
                <c:pt idx="71">
                  <c:v>44244</c:v>
                </c:pt>
                <c:pt idx="72">
                  <c:v>44244.041666666664</c:v>
                </c:pt>
                <c:pt idx="73">
                  <c:v>44244.083333333336</c:v>
                </c:pt>
                <c:pt idx="74">
                  <c:v>44244.125</c:v>
                </c:pt>
                <c:pt idx="75">
                  <c:v>44244.166666666664</c:v>
                </c:pt>
                <c:pt idx="76">
                  <c:v>44244.208333333336</c:v>
                </c:pt>
                <c:pt idx="77">
                  <c:v>44244.25</c:v>
                </c:pt>
                <c:pt idx="78">
                  <c:v>44244.291666666664</c:v>
                </c:pt>
                <c:pt idx="79">
                  <c:v>44244.333333333336</c:v>
                </c:pt>
                <c:pt idx="80">
                  <c:v>44244.375</c:v>
                </c:pt>
                <c:pt idx="81">
                  <c:v>44244.416666666664</c:v>
                </c:pt>
                <c:pt idx="82">
                  <c:v>44244.458333333336</c:v>
                </c:pt>
                <c:pt idx="83">
                  <c:v>44244.5</c:v>
                </c:pt>
                <c:pt idx="84">
                  <c:v>44244.541666666664</c:v>
                </c:pt>
                <c:pt idx="85">
                  <c:v>44244.583333333336</c:v>
                </c:pt>
                <c:pt idx="86">
                  <c:v>44244.625</c:v>
                </c:pt>
                <c:pt idx="87">
                  <c:v>44244.666666666664</c:v>
                </c:pt>
                <c:pt idx="88">
                  <c:v>44244.708333333336</c:v>
                </c:pt>
                <c:pt idx="89">
                  <c:v>44244.75</c:v>
                </c:pt>
                <c:pt idx="90">
                  <c:v>44244.791666666664</c:v>
                </c:pt>
                <c:pt idx="91">
                  <c:v>44244.833333333336</c:v>
                </c:pt>
                <c:pt idx="92">
                  <c:v>44244.875</c:v>
                </c:pt>
                <c:pt idx="93">
                  <c:v>44244.916666666664</c:v>
                </c:pt>
                <c:pt idx="94">
                  <c:v>44244.958333333336</c:v>
                </c:pt>
                <c:pt idx="95">
                  <c:v>44245</c:v>
                </c:pt>
                <c:pt idx="96">
                  <c:v>44245.041666666664</c:v>
                </c:pt>
                <c:pt idx="97">
                  <c:v>44245.083333333336</c:v>
                </c:pt>
                <c:pt idx="98">
                  <c:v>44245.125</c:v>
                </c:pt>
                <c:pt idx="99">
                  <c:v>44245.166666666664</c:v>
                </c:pt>
                <c:pt idx="100">
                  <c:v>44245.208333333336</c:v>
                </c:pt>
                <c:pt idx="101">
                  <c:v>44245.25</c:v>
                </c:pt>
                <c:pt idx="102">
                  <c:v>44245.291666666664</c:v>
                </c:pt>
                <c:pt idx="103">
                  <c:v>44245.333333333336</c:v>
                </c:pt>
                <c:pt idx="104">
                  <c:v>44245.375</c:v>
                </c:pt>
                <c:pt idx="105">
                  <c:v>44245.416666666664</c:v>
                </c:pt>
                <c:pt idx="106">
                  <c:v>44245.458333333336</c:v>
                </c:pt>
                <c:pt idx="107">
                  <c:v>44245.5</c:v>
                </c:pt>
                <c:pt idx="108">
                  <c:v>44245.541666666664</c:v>
                </c:pt>
                <c:pt idx="109">
                  <c:v>44245.583333333336</c:v>
                </c:pt>
                <c:pt idx="110">
                  <c:v>44245.625</c:v>
                </c:pt>
                <c:pt idx="111">
                  <c:v>44245.666666666664</c:v>
                </c:pt>
                <c:pt idx="112">
                  <c:v>44245.708333333336</c:v>
                </c:pt>
                <c:pt idx="113">
                  <c:v>44245.75</c:v>
                </c:pt>
                <c:pt idx="114">
                  <c:v>44245.791666666664</c:v>
                </c:pt>
                <c:pt idx="115">
                  <c:v>44245.833333333336</c:v>
                </c:pt>
                <c:pt idx="116">
                  <c:v>44245.875</c:v>
                </c:pt>
                <c:pt idx="117">
                  <c:v>44245.916666666664</c:v>
                </c:pt>
                <c:pt idx="118">
                  <c:v>44245.958333333336</c:v>
                </c:pt>
                <c:pt idx="119">
                  <c:v>44246</c:v>
                </c:pt>
                <c:pt idx="120">
                  <c:v>44246.041666666664</c:v>
                </c:pt>
                <c:pt idx="121">
                  <c:v>44246.083333333336</c:v>
                </c:pt>
                <c:pt idx="122">
                  <c:v>44246.125</c:v>
                </c:pt>
                <c:pt idx="123">
                  <c:v>44246.166666666664</c:v>
                </c:pt>
                <c:pt idx="124">
                  <c:v>44246.208333333336</c:v>
                </c:pt>
                <c:pt idx="125">
                  <c:v>44246.25</c:v>
                </c:pt>
                <c:pt idx="126">
                  <c:v>44246.291666666664</c:v>
                </c:pt>
                <c:pt idx="127">
                  <c:v>44246.333333333336</c:v>
                </c:pt>
                <c:pt idx="128">
                  <c:v>44246.375</c:v>
                </c:pt>
                <c:pt idx="129">
                  <c:v>44246.416666666664</c:v>
                </c:pt>
                <c:pt idx="130">
                  <c:v>44246.458333333336</c:v>
                </c:pt>
                <c:pt idx="131">
                  <c:v>44246.5</c:v>
                </c:pt>
                <c:pt idx="132">
                  <c:v>44246.541666666664</c:v>
                </c:pt>
                <c:pt idx="133">
                  <c:v>44246.583333333336</c:v>
                </c:pt>
                <c:pt idx="134">
                  <c:v>44246.625</c:v>
                </c:pt>
                <c:pt idx="135">
                  <c:v>44246.666666666664</c:v>
                </c:pt>
                <c:pt idx="136">
                  <c:v>44246.708333333336</c:v>
                </c:pt>
                <c:pt idx="137">
                  <c:v>44246.75</c:v>
                </c:pt>
                <c:pt idx="138">
                  <c:v>44246.791666666664</c:v>
                </c:pt>
                <c:pt idx="139">
                  <c:v>44246.833333333336</c:v>
                </c:pt>
                <c:pt idx="140">
                  <c:v>44246.875</c:v>
                </c:pt>
                <c:pt idx="141">
                  <c:v>44246.916666666664</c:v>
                </c:pt>
                <c:pt idx="142">
                  <c:v>44246.958333333336</c:v>
                </c:pt>
                <c:pt idx="143">
                  <c:v>44247</c:v>
                </c:pt>
              </c:numCache>
              <c:extLst xmlns:c15="http://schemas.microsoft.com/office/drawing/2012/chart"/>
            </c:numRef>
          </c:xVal>
          <c:yVal>
            <c:numRef>
              <c:f>'System-Wide Alt'!$G$2:$G$145</c:f>
              <c:numCache>
                <c:formatCode>General</c:formatCode>
                <c:ptCount val="14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4.8894560707999997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0.83798021420000002</c:v>
                </c:pt>
                <c:pt idx="9">
                  <c:v>3.1505609374999999</c:v>
                </c:pt>
                <c:pt idx="10">
                  <c:v>9.4509955469999998</c:v>
                </c:pt>
                <c:pt idx="11">
                  <c:v>3.2482539919</c:v>
                </c:pt>
                <c:pt idx="12">
                  <c:v>0</c:v>
                </c:pt>
                <c:pt idx="13">
                  <c:v>24.766721134000001</c:v>
                </c:pt>
                <c:pt idx="14">
                  <c:v>41.316444075</c:v>
                </c:pt>
                <c:pt idx="15">
                  <c:v>61.166510455000001</c:v>
                </c:pt>
                <c:pt idx="16">
                  <c:v>86.398070044999997</c:v>
                </c:pt>
                <c:pt idx="17">
                  <c:v>551.28819913999996</c:v>
                </c:pt>
                <c:pt idx="18">
                  <c:v>1094.1333087999999</c:v>
                </c:pt>
                <c:pt idx="19">
                  <c:v>496.50356954</c:v>
                </c:pt>
                <c:pt idx="20">
                  <c:v>89.374908851000001</c:v>
                </c:pt>
                <c:pt idx="21">
                  <c:v>67.365870814999994</c:v>
                </c:pt>
                <c:pt idx="22">
                  <c:v>71.983606098999999</c:v>
                </c:pt>
                <c:pt idx="23">
                  <c:v>60.441572045000001</c:v>
                </c:pt>
                <c:pt idx="24">
                  <c:v>51.203575491999999</c:v>
                </c:pt>
                <c:pt idx="25">
                  <c:v>9.1539103199999999E-2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11.636627027999999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10.209402127000001</c:v>
                </c:pt>
                <c:pt idx="42">
                  <c:v>17.162389162</c:v>
                </c:pt>
                <c:pt idx="43">
                  <c:v>10.111111111</c:v>
                </c:pt>
                <c:pt idx="44">
                  <c:v>0</c:v>
                </c:pt>
                <c:pt idx="45">
                  <c:v>9.9019738642000004</c:v>
                </c:pt>
                <c:pt idx="46">
                  <c:v>2.0887620290000002</c:v>
                </c:pt>
                <c:pt idx="47">
                  <c:v>6.2761545393000002</c:v>
                </c:pt>
                <c:pt idx="48">
                  <c:v>4.1073065899999997E-2</c:v>
                </c:pt>
                <c:pt idx="49">
                  <c:v>0.29072062170000001</c:v>
                </c:pt>
                <c:pt idx="50">
                  <c:v>0.35673657310000001</c:v>
                </c:pt>
                <c:pt idx="51">
                  <c:v>12.907732671</c:v>
                </c:pt>
                <c:pt idx="52">
                  <c:v>4.2660343424000002</c:v>
                </c:pt>
                <c:pt idx="53">
                  <c:v>1.6188182831</c:v>
                </c:pt>
                <c:pt idx="54">
                  <c:v>3.5183067660999998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32.670523369999998</c:v>
                </c:pt>
                <c:pt idx="59">
                  <c:v>52.391093337999997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0.59127203620000002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96.758168933999997</c:v>
                </c:pt>
                <c:pt idx="74">
                  <c:v>251.47321359</c:v>
                </c:pt>
                <c:pt idx="75">
                  <c:v>326.43068849999997</c:v>
                </c:pt>
                <c:pt idx="76">
                  <c:v>255.16115780000001</c:v>
                </c:pt>
                <c:pt idx="77">
                  <c:v>52.286392954999997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16.792602070000001</c:v>
                </c:pt>
                <c:pt idx="85">
                  <c:v>26.780159055999999</c:v>
                </c:pt>
                <c:pt idx="86">
                  <c:v>56.000969265000002</c:v>
                </c:pt>
                <c:pt idx="87">
                  <c:v>295.08663086000001</c:v>
                </c:pt>
                <c:pt idx="88">
                  <c:v>423.40699444000001</c:v>
                </c:pt>
                <c:pt idx="89">
                  <c:v>205.98575126</c:v>
                </c:pt>
                <c:pt idx="90">
                  <c:v>108.84097448999999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39.078895320999997</c:v>
                </c:pt>
                <c:pt idx="98">
                  <c:v>79.189862314999999</c:v>
                </c:pt>
                <c:pt idx="99">
                  <c:v>60.466916232999999</c:v>
                </c:pt>
                <c:pt idx="100">
                  <c:v>28.952774978000001</c:v>
                </c:pt>
                <c:pt idx="101">
                  <c:v>26.950101359000001</c:v>
                </c:pt>
                <c:pt idx="102">
                  <c:v>20.872007573000001</c:v>
                </c:pt>
                <c:pt idx="103">
                  <c:v>10.50744804</c:v>
                </c:pt>
                <c:pt idx="104">
                  <c:v>8.5276259422000003</c:v>
                </c:pt>
                <c:pt idx="105">
                  <c:v>28.259688547</c:v>
                </c:pt>
                <c:pt idx="106">
                  <c:v>32.261107226</c:v>
                </c:pt>
                <c:pt idx="107">
                  <c:v>30.68431086</c:v>
                </c:pt>
                <c:pt idx="108">
                  <c:v>33.907906636</c:v>
                </c:pt>
                <c:pt idx="109">
                  <c:v>24.385712699999999</c:v>
                </c:pt>
                <c:pt idx="110">
                  <c:v>9.9695800188000003</c:v>
                </c:pt>
                <c:pt idx="111">
                  <c:v>26.391739189999999</c:v>
                </c:pt>
                <c:pt idx="112">
                  <c:v>165.76316940999999</c:v>
                </c:pt>
                <c:pt idx="113">
                  <c:v>13.992852016000001</c:v>
                </c:pt>
                <c:pt idx="114">
                  <c:v>23.701229187999999</c:v>
                </c:pt>
                <c:pt idx="115">
                  <c:v>77.703409828000005</c:v>
                </c:pt>
                <c:pt idx="116">
                  <c:v>71.446920266000006</c:v>
                </c:pt>
                <c:pt idx="117">
                  <c:v>67.126412786000003</c:v>
                </c:pt>
                <c:pt idx="118">
                  <c:v>15.67259161</c:v>
                </c:pt>
                <c:pt idx="119">
                  <c:v>1.1550459797999999</c:v>
                </c:pt>
                <c:pt idx="120">
                  <c:v>5.6774486351000002</c:v>
                </c:pt>
                <c:pt idx="121">
                  <c:v>3.5924196731000002</c:v>
                </c:pt>
                <c:pt idx="122">
                  <c:v>0.71280895229999996</c:v>
                </c:pt>
                <c:pt idx="123">
                  <c:v>5.5143968486999997</c:v>
                </c:pt>
                <c:pt idx="124">
                  <c:v>0</c:v>
                </c:pt>
                <c:pt idx="125">
                  <c:v>3.4363486501999998</c:v>
                </c:pt>
                <c:pt idx="126">
                  <c:v>0</c:v>
                </c:pt>
                <c:pt idx="127">
                  <c:v>1.0752504602999999</c:v>
                </c:pt>
                <c:pt idx="128">
                  <c:v>191.24620901</c:v>
                </c:pt>
                <c:pt idx="129">
                  <c:v>72.355141876000005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</c:numCache>
              <c:extLst xmlns:c15="http://schemas.microsoft.com/office/drawing/2012/chart"/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8229368"/>
        <c:axId val="518233288"/>
        <c:extLst/>
      </c:scatterChart>
      <c:scatterChart>
        <c:scatterStyle val="lineMarker"/>
        <c:varyColors val="0"/>
        <c:ser>
          <c:idx val="0"/>
          <c:order val="0"/>
          <c:tx>
            <c:strRef>
              <c:f>'System-Wide Alt'!$B$1</c:f>
              <c:strCache>
                <c:ptCount val="1"/>
                <c:pt idx="0">
                  <c:v>System Lambda</c:v>
                </c:pt>
              </c:strCache>
            </c:strRef>
          </c:tx>
          <c:spPr>
            <a:ln w="25400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'System-Wide Alt'!$A$2:$A$145</c:f>
              <c:numCache>
                <c:formatCode>m/d/yyyy\ h:mm</c:formatCode>
                <c:ptCount val="144"/>
                <c:pt idx="0">
                  <c:v>44241.041666666664</c:v>
                </c:pt>
                <c:pt idx="1">
                  <c:v>44241.083333333336</c:v>
                </c:pt>
                <c:pt idx="2">
                  <c:v>44241.125</c:v>
                </c:pt>
                <c:pt idx="3">
                  <c:v>44241.166666666664</c:v>
                </c:pt>
                <c:pt idx="4">
                  <c:v>44241.208333333336</c:v>
                </c:pt>
                <c:pt idx="5">
                  <c:v>44241.25</c:v>
                </c:pt>
                <c:pt idx="6">
                  <c:v>44241.291666666664</c:v>
                </c:pt>
                <c:pt idx="7">
                  <c:v>44241.333333333336</c:v>
                </c:pt>
                <c:pt idx="8">
                  <c:v>44241.375</c:v>
                </c:pt>
                <c:pt idx="9">
                  <c:v>44241.416666666664</c:v>
                </c:pt>
                <c:pt idx="10">
                  <c:v>44241.458333333336</c:v>
                </c:pt>
                <c:pt idx="11">
                  <c:v>44241.5</c:v>
                </c:pt>
                <c:pt idx="12">
                  <c:v>44241.541666666664</c:v>
                </c:pt>
                <c:pt idx="13">
                  <c:v>44241.583333333336</c:v>
                </c:pt>
                <c:pt idx="14">
                  <c:v>44241.625</c:v>
                </c:pt>
                <c:pt idx="15">
                  <c:v>44241.666666666664</c:v>
                </c:pt>
                <c:pt idx="16">
                  <c:v>44241.708333333336</c:v>
                </c:pt>
                <c:pt idx="17">
                  <c:v>44241.75</c:v>
                </c:pt>
                <c:pt idx="18">
                  <c:v>44241.791666666664</c:v>
                </c:pt>
                <c:pt idx="19">
                  <c:v>44241.833333333336</c:v>
                </c:pt>
                <c:pt idx="20">
                  <c:v>44241.875</c:v>
                </c:pt>
                <c:pt idx="21">
                  <c:v>44241.916666666664</c:v>
                </c:pt>
                <c:pt idx="22">
                  <c:v>44241.958333333336</c:v>
                </c:pt>
                <c:pt idx="23">
                  <c:v>44242</c:v>
                </c:pt>
                <c:pt idx="24">
                  <c:v>44242.041666666664</c:v>
                </c:pt>
                <c:pt idx="25">
                  <c:v>44242.083333333336</c:v>
                </c:pt>
                <c:pt idx="26">
                  <c:v>44242.125</c:v>
                </c:pt>
                <c:pt idx="27">
                  <c:v>44242.166666666664</c:v>
                </c:pt>
                <c:pt idx="28">
                  <c:v>44242.208333333336</c:v>
                </c:pt>
                <c:pt idx="29">
                  <c:v>44242.25</c:v>
                </c:pt>
                <c:pt idx="30">
                  <c:v>44242.291666666664</c:v>
                </c:pt>
                <c:pt idx="31">
                  <c:v>44242.333333333336</c:v>
                </c:pt>
                <c:pt idx="32">
                  <c:v>44242.375</c:v>
                </c:pt>
                <c:pt idx="33">
                  <c:v>44242.416666666664</c:v>
                </c:pt>
                <c:pt idx="34">
                  <c:v>44242.458333333336</c:v>
                </c:pt>
                <c:pt idx="35">
                  <c:v>44242.5</c:v>
                </c:pt>
                <c:pt idx="36">
                  <c:v>44242.541666666664</c:v>
                </c:pt>
                <c:pt idx="37">
                  <c:v>44242.583333333336</c:v>
                </c:pt>
                <c:pt idx="38">
                  <c:v>44242.625</c:v>
                </c:pt>
                <c:pt idx="39">
                  <c:v>44242.666666666664</c:v>
                </c:pt>
                <c:pt idx="40">
                  <c:v>44242.708333333336</c:v>
                </c:pt>
                <c:pt idx="41">
                  <c:v>44242.75</c:v>
                </c:pt>
                <c:pt idx="42">
                  <c:v>44242.791666666664</c:v>
                </c:pt>
                <c:pt idx="43">
                  <c:v>44242.833333333336</c:v>
                </c:pt>
                <c:pt idx="44">
                  <c:v>44242.875</c:v>
                </c:pt>
                <c:pt idx="45">
                  <c:v>44242.916666666664</c:v>
                </c:pt>
                <c:pt idx="46">
                  <c:v>44242.958333333336</c:v>
                </c:pt>
                <c:pt idx="47">
                  <c:v>44243</c:v>
                </c:pt>
                <c:pt idx="48">
                  <c:v>44243.041666666664</c:v>
                </c:pt>
                <c:pt idx="49">
                  <c:v>44243.083333333336</c:v>
                </c:pt>
                <c:pt idx="50">
                  <c:v>44243.125</c:v>
                </c:pt>
                <c:pt idx="51">
                  <c:v>44243.166666666664</c:v>
                </c:pt>
                <c:pt idx="52">
                  <c:v>44243.208333333336</c:v>
                </c:pt>
                <c:pt idx="53">
                  <c:v>44243.25</c:v>
                </c:pt>
                <c:pt idx="54">
                  <c:v>44243.291666666664</c:v>
                </c:pt>
                <c:pt idx="55">
                  <c:v>44243.333333333336</c:v>
                </c:pt>
                <c:pt idx="56">
                  <c:v>44243.375</c:v>
                </c:pt>
                <c:pt idx="57">
                  <c:v>44243.416666666664</c:v>
                </c:pt>
                <c:pt idx="58">
                  <c:v>44243.458333333336</c:v>
                </c:pt>
                <c:pt idx="59">
                  <c:v>44243.5</c:v>
                </c:pt>
                <c:pt idx="60">
                  <c:v>44243.541666666664</c:v>
                </c:pt>
                <c:pt idx="61">
                  <c:v>44243.583333333336</c:v>
                </c:pt>
                <c:pt idx="62">
                  <c:v>44243.625</c:v>
                </c:pt>
                <c:pt idx="63">
                  <c:v>44243.666666666664</c:v>
                </c:pt>
                <c:pt idx="64">
                  <c:v>44243.708333333336</c:v>
                </c:pt>
                <c:pt idx="65">
                  <c:v>44243.75</c:v>
                </c:pt>
                <c:pt idx="66">
                  <c:v>44243.791666666664</c:v>
                </c:pt>
                <c:pt idx="67">
                  <c:v>44243.833333333336</c:v>
                </c:pt>
                <c:pt idx="68">
                  <c:v>44243.875</c:v>
                </c:pt>
                <c:pt idx="69">
                  <c:v>44243.916666666664</c:v>
                </c:pt>
                <c:pt idx="70">
                  <c:v>44243.958333333336</c:v>
                </c:pt>
                <c:pt idx="71">
                  <c:v>44244</c:v>
                </c:pt>
                <c:pt idx="72">
                  <c:v>44244.041666666664</c:v>
                </c:pt>
                <c:pt idx="73">
                  <c:v>44244.083333333336</c:v>
                </c:pt>
                <c:pt idx="74">
                  <c:v>44244.125</c:v>
                </c:pt>
                <c:pt idx="75">
                  <c:v>44244.166666666664</c:v>
                </c:pt>
                <c:pt idx="76">
                  <c:v>44244.208333333336</c:v>
                </c:pt>
                <c:pt idx="77">
                  <c:v>44244.25</c:v>
                </c:pt>
                <c:pt idx="78">
                  <c:v>44244.291666666664</c:v>
                </c:pt>
                <c:pt idx="79">
                  <c:v>44244.333333333336</c:v>
                </c:pt>
                <c:pt idx="80">
                  <c:v>44244.375</c:v>
                </c:pt>
                <c:pt idx="81">
                  <c:v>44244.416666666664</c:v>
                </c:pt>
                <c:pt idx="82">
                  <c:v>44244.458333333336</c:v>
                </c:pt>
                <c:pt idx="83">
                  <c:v>44244.5</c:v>
                </c:pt>
                <c:pt idx="84">
                  <c:v>44244.541666666664</c:v>
                </c:pt>
                <c:pt idx="85">
                  <c:v>44244.583333333336</c:v>
                </c:pt>
                <c:pt idx="86">
                  <c:v>44244.625</c:v>
                </c:pt>
                <c:pt idx="87">
                  <c:v>44244.666666666664</c:v>
                </c:pt>
                <c:pt idx="88">
                  <c:v>44244.708333333336</c:v>
                </c:pt>
                <c:pt idx="89">
                  <c:v>44244.75</c:v>
                </c:pt>
                <c:pt idx="90">
                  <c:v>44244.791666666664</c:v>
                </c:pt>
                <c:pt idx="91">
                  <c:v>44244.833333333336</c:v>
                </c:pt>
                <c:pt idx="92">
                  <c:v>44244.875</c:v>
                </c:pt>
                <c:pt idx="93">
                  <c:v>44244.916666666664</c:v>
                </c:pt>
                <c:pt idx="94">
                  <c:v>44244.958333333336</c:v>
                </c:pt>
                <c:pt idx="95">
                  <c:v>44245</c:v>
                </c:pt>
                <c:pt idx="96">
                  <c:v>44245.041666666664</c:v>
                </c:pt>
                <c:pt idx="97">
                  <c:v>44245.083333333336</c:v>
                </c:pt>
                <c:pt idx="98">
                  <c:v>44245.125</c:v>
                </c:pt>
                <c:pt idx="99">
                  <c:v>44245.166666666664</c:v>
                </c:pt>
                <c:pt idx="100">
                  <c:v>44245.208333333336</c:v>
                </c:pt>
                <c:pt idx="101">
                  <c:v>44245.25</c:v>
                </c:pt>
                <c:pt idx="102">
                  <c:v>44245.291666666664</c:v>
                </c:pt>
                <c:pt idx="103">
                  <c:v>44245.333333333336</c:v>
                </c:pt>
                <c:pt idx="104">
                  <c:v>44245.375</c:v>
                </c:pt>
                <c:pt idx="105">
                  <c:v>44245.416666666664</c:v>
                </c:pt>
                <c:pt idx="106">
                  <c:v>44245.458333333336</c:v>
                </c:pt>
                <c:pt idx="107">
                  <c:v>44245.5</c:v>
                </c:pt>
                <c:pt idx="108">
                  <c:v>44245.541666666664</c:v>
                </c:pt>
                <c:pt idx="109">
                  <c:v>44245.583333333336</c:v>
                </c:pt>
                <c:pt idx="110">
                  <c:v>44245.625</c:v>
                </c:pt>
                <c:pt idx="111">
                  <c:v>44245.666666666664</c:v>
                </c:pt>
                <c:pt idx="112">
                  <c:v>44245.708333333336</c:v>
                </c:pt>
                <c:pt idx="113">
                  <c:v>44245.75</c:v>
                </c:pt>
                <c:pt idx="114">
                  <c:v>44245.791666666664</c:v>
                </c:pt>
                <c:pt idx="115">
                  <c:v>44245.833333333336</c:v>
                </c:pt>
                <c:pt idx="116">
                  <c:v>44245.875</c:v>
                </c:pt>
                <c:pt idx="117">
                  <c:v>44245.916666666664</c:v>
                </c:pt>
                <c:pt idx="118">
                  <c:v>44245.958333333336</c:v>
                </c:pt>
                <c:pt idx="119">
                  <c:v>44246</c:v>
                </c:pt>
                <c:pt idx="120">
                  <c:v>44246.041666666664</c:v>
                </c:pt>
                <c:pt idx="121">
                  <c:v>44246.083333333336</c:v>
                </c:pt>
                <c:pt idx="122">
                  <c:v>44246.125</c:v>
                </c:pt>
                <c:pt idx="123">
                  <c:v>44246.166666666664</c:v>
                </c:pt>
                <c:pt idx="124">
                  <c:v>44246.208333333336</c:v>
                </c:pt>
                <c:pt idx="125">
                  <c:v>44246.25</c:v>
                </c:pt>
                <c:pt idx="126">
                  <c:v>44246.291666666664</c:v>
                </c:pt>
                <c:pt idx="127">
                  <c:v>44246.333333333336</c:v>
                </c:pt>
                <c:pt idx="128">
                  <c:v>44246.375</c:v>
                </c:pt>
                <c:pt idx="129">
                  <c:v>44246.416666666664</c:v>
                </c:pt>
                <c:pt idx="130">
                  <c:v>44246.458333333336</c:v>
                </c:pt>
                <c:pt idx="131">
                  <c:v>44246.5</c:v>
                </c:pt>
                <c:pt idx="132">
                  <c:v>44246.541666666664</c:v>
                </c:pt>
                <c:pt idx="133">
                  <c:v>44246.583333333336</c:v>
                </c:pt>
                <c:pt idx="134">
                  <c:v>44246.625</c:v>
                </c:pt>
                <c:pt idx="135">
                  <c:v>44246.666666666664</c:v>
                </c:pt>
                <c:pt idx="136">
                  <c:v>44246.708333333336</c:v>
                </c:pt>
                <c:pt idx="137">
                  <c:v>44246.75</c:v>
                </c:pt>
                <c:pt idx="138">
                  <c:v>44246.791666666664</c:v>
                </c:pt>
                <c:pt idx="139">
                  <c:v>44246.833333333336</c:v>
                </c:pt>
                <c:pt idx="140">
                  <c:v>44246.875</c:v>
                </c:pt>
                <c:pt idx="141">
                  <c:v>44246.916666666664</c:v>
                </c:pt>
                <c:pt idx="142">
                  <c:v>44246.958333333336</c:v>
                </c:pt>
                <c:pt idx="143">
                  <c:v>44247</c:v>
                </c:pt>
              </c:numCache>
            </c:numRef>
          </c:xVal>
          <c:yVal>
            <c:numRef>
              <c:f>'System-Wide Alt'!$B$2:$B$145</c:f>
              <c:numCache>
                <c:formatCode>General</c:formatCode>
                <c:ptCount val="144"/>
                <c:pt idx="0">
                  <c:v>1119.8764667999999</c:v>
                </c:pt>
                <c:pt idx="1">
                  <c:v>880.45937071000003</c:v>
                </c:pt>
                <c:pt idx="2">
                  <c:v>589.71613441</c:v>
                </c:pt>
                <c:pt idx="3">
                  <c:v>633.17265793000001</c:v>
                </c:pt>
                <c:pt idx="4">
                  <c:v>807.32512222000003</c:v>
                </c:pt>
                <c:pt idx="5">
                  <c:v>1012.0703142</c:v>
                </c:pt>
                <c:pt idx="6">
                  <c:v>1100.0190038999999</c:v>
                </c:pt>
                <c:pt idx="7">
                  <c:v>945.96248795999998</c:v>
                </c:pt>
                <c:pt idx="8">
                  <c:v>1130.4072481999999</c:v>
                </c:pt>
                <c:pt idx="9">
                  <c:v>1470.0217800999999</c:v>
                </c:pt>
                <c:pt idx="10">
                  <c:v>1671.2411585</c:v>
                </c:pt>
                <c:pt idx="11">
                  <c:v>1914.3299729</c:v>
                </c:pt>
                <c:pt idx="12">
                  <c:v>2111.8061726000001</c:v>
                </c:pt>
                <c:pt idx="13">
                  <c:v>1840.4699201000001</c:v>
                </c:pt>
                <c:pt idx="14">
                  <c:v>1924.0707256999999</c:v>
                </c:pt>
                <c:pt idx="15">
                  <c:v>1953.7207877999999</c:v>
                </c:pt>
                <c:pt idx="16">
                  <c:v>2443.1444456999998</c:v>
                </c:pt>
                <c:pt idx="17">
                  <c:v>3940.7879404999999</c:v>
                </c:pt>
                <c:pt idx="18">
                  <c:v>4567.0278007999996</c:v>
                </c:pt>
                <c:pt idx="19">
                  <c:v>4459.2338116999999</c:v>
                </c:pt>
                <c:pt idx="20">
                  <c:v>4016.7635773000002</c:v>
                </c:pt>
                <c:pt idx="21">
                  <c:v>4145.7321818999999</c:v>
                </c:pt>
                <c:pt idx="22">
                  <c:v>6629.5892807999999</c:v>
                </c:pt>
                <c:pt idx="23">
                  <c:v>7586.2269417999996</c:v>
                </c:pt>
                <c:pt idx="24">
                  <c:v>8966.4400339000003</c:v>
                </c:pt>
                <c:pt idx="25">
                  <c:v>7494.8818570000003</c:v>
                </c:pt>
                <c:pt idx="26">
                  <c:v>4270.7575434</c:v>
                </c:pt>
                <c:pt idx="27">
                  <c:v>6355.6106135</c:v>
                </c:pt>
                <c:pt idx="28">
                  <c:v>9000.0327393000007</c:v>
                </c:pt>
                <c:pt idx="29">
                  <c:v>8391.1422325000003</c:v>
                </c:pt>
                <c:pt idx="30">
                  <c:v>9001</c:v>
                </c:pt>
                <c:pt idx="31">
                  <c:v>8749.2494853999997</c:v>
                </c:pt>
                <c:pt idx="32">
                  <c:v>4521.6430866999999</c:v>
                </c:pt>
                <c:pt idx="33">
                  <c:v>3063.2172301999999</c:v>
                </c:pt>
                <c:pt idx="34">
                  <c:v>1788.1804697</c:v>
                </c:pt>
                <c:pt idx="35">
                  <c:v>1658.2391603999999</c:v>
                </c:pt>
                <c:pt idx="36">
                  <c:v>1539.5702858</c:v>
                </c:pt>
                <c:pt idx="37">
                  <c:v>1408.1366312</c:v>
                </c:pt>
                <c:pt idx="38">
                  <c:v>1189.1149323</c:v>
                </c:pt>
                <c:pt idx="39">
                  <c:v>1792.7899099000001</c:v>
                </c:pt>
                <c:pt idx="40">
                  <c:v>5509.9898267999997</c:v>
                </c:pt>
                <c:pt idx="41">
                  <c:v>8820.6099075000002</c:v>
                </c:pt>
                <c:pt idx="42">
                  <c:v>9001</c:v>
                </c:pt>
                <c:pt idx="43">
                  <c:v>6141.6290520000002</c:v>
                </c:pt>
                <c:pt idx="44">
                  <c:v>3441.0521149000001</c:v>
                </c:pt>
                <c:pt idx="45">
                  <c:v>7377.7625510999997</c:v>
                </c:pt>
                <c:pt idx="46">
                  <c:v>2721.0577186999999</c:v>
                </c:pt>
                <c:pt idx="47">
                  <c:v>3081.4266542999999</c:v>
                </c:pt>
                <c:pt idx="48">
                  <c:v>2114.3034139000001</c:v>
                </c:pt>
                <c:pt idx="49">
                  <c:v>2511.3602572</c:v>
                </c:pt>
                <c:pt idx="50">
                  <c:v>4751.8730265000004</c:v>
                </c:pt>
                <c:pt idx="51">
                  <c:v>8707.0003777000002</c:v>
                </c:pt>
                <c:pt idx="52">
                  <c:v>4057.3016037000002</c:v>
                </c:pt>
                <c:pt idx="53">
                  <c:v>4514.9336862</c:v>
                </c:pt>
                <c:pt idx="54">
                  <c:v>7778.6184460000004</c:v>
                </c:pt>
                <c:pt idx="55">
                  <c:v>8031.1060774999996</c:v>
                </c:pt>
                <c:pt idx="56">
                  <c:v>1748.8263176</c:v>
                </c:pt>
                <c:pt idx="57">
                  <c:v>1479.5572907000001</c:v>
                </c:pt>
                <c:pt idx="58">
                  <c:v>1138.8673492</c:v>
                </c:pt>
                <c:pt idx="59">
                  <c:v>821.84778752</c:v>
                </c:pt>
                <c:pt idx="60">
                  <c:v>1063.6509512</c:v>
                </c:pt>
                <c:pt idx="61">
                  <c:v>828.99059843999999</c:v>
                </c:pt>
                <c:pt idx="62">
                  <c:v>1195.1095164000001</c:v>
                </c:pt>
                <c:pt idx="63">
                  <c:v>1705.1865415</c:v>
                </c:pt>
                <c:pt idx="64">
                  <c:v>4383.3131166000003</c:v>
                </c:pt>
                <c:pt idx="65">
                  <c:v>7948.0004655000002</c:v>
                </c:pt>
                <c:pt idx="66">
                  <c:v>3502.5005452</c:v>
                </c:pt>
                <c:pt idx="67">
                  <c:v>1574.1613079000001</c:v>
                </c:pt>
                <c:pt idx="68">
                  <c:v>1864.1269215</c:v>
                </c:pt>
                <c:pt idx="69">
                  <c:v>1321.2696415</c:v>
                </c:pt>
                <c:pt idx="70">
                  <c:v>1133.8895964000001</c:v>
                </c:pt>
                <c:pt idx="71">
                  <c:v>713.99565381000002</c:v>
                </c:pt>
                <c:pt idx="72">
                  <c:v>1537.0562692000001</c:v>
                </c:pt>
                <c:pt idx="73">
                  <c:v>1172.2601850000001</c:v>
                </c:pt>
                <c:pt idx="74">
                  <c:v>1463.7388395999999</c:v>
                </c:pt>
                <c:pt idx="75">
                  <c:v>1556.3350794999999</c:v>
                </c:pt>
                <c:pt idx="76">
                  <c:v>5032.1091273000002</c:v>
                </c:pt>
                <c:pt idx="77">
                  <c:v>7853.4254301000001</c:v>
                </c:pt>
                <c:pt idx="78">
                  <c:v>8754.0266568999996</c:v>
                </c:pt>
                <c:pt idx="79">
                  <c:v>7774.9927144000003</c:v>
                </c:pt>
                <c:pt idx="80">
                  <c:v>3106.775842</c:v>
                </c:pt>
                <c:pt idx="81">
                  <c:v>2343.5907194000001</c:v>
                </c:pt>
                <c:pt idx="82">
                  <c:v>2341.2603746999998</c:v>
                </c:pt>
                <c:pt idx="83">
                  <c:v>455.76446198000002</c:v>
                </c:pt>
                <c:pt idx="84">
                  <c:v>131.12268606999999</c:v>
                </c:pt>
                <c:pt idx="85">
                  <c:v>177.66199822999999</c:v>
                </c:pt>
                <c:pt idx="86">
                  <c:v>87.821750277999996</c:v>
                </c:pt>
                <c:pt idx="87">
                  <c:v>108.93037524</c:v>
                </c:pt>
                <c:pt idx="88">
                  <c:v>212.81727131</c:v>
                </c:pt>
                <c:pt idx="89">
                  <c:v>1238.9833944</c:v>
                </c:pt>
                <c:pt idx="90">
                  <c:v>2700.3891779999999</c:v>
                </c:pt>
                <c:pt idx="91">
                  <c:v>1960.2656073999999</c:v>
                </c:pt>
                <c:pt idx="92">
                  <c:v>1399.2789877</c:v>
                </c:pt>
                <c:pt idx="93">
                  <c:v>517.66741324999998</c:v>
                </c:pt>
                <c:pt idx="94">
                  <c:v>349.64319624000001</c:v>
                </c:pt>
                <c:pt idx="95">
                  <c:v>339.75661831999997</c:v>
                </c:pt>
                <c:pt idx="96">
                  <c:v>196.99950869</c:v>
                </c:pt>
                <c:pt idx="97">
                  <c:v>154.41758338</c:v>
                </c:pt>
                <c:pt idx="98">
                  <c:v>92.838311920999999</c:v>
                </c:pt>
                <c:pt idx="99">
                  <c:v>92.533348688999993</c:v>
                </c:pt>
                <c:pt idx="100">
                  <c:v>134.3427575</c:v>
                </c:pt>
                <c:pt idx="101">
                  <c:v>390.46040591000002</c:v>
                </c:pt>
                <c:pt idx="102">
                  <c:v>2080.6089259999999</c:v>
                </c:pt>
                <c:pt idx="103">
                  <c:v>2127.6084906999999</c:v>
                </c:pt>
                <c:pt idx="104">
                  <c:v>2657.5528645999998</c:v>
                </c:pt>
                <c:pt idx="105">
                  <c:v>2502.6902952</c:v>
                </c:pt>
                <c:pt idx="106">
                  <c:v>2260.6709867999998</c:v>
                </c:pt>
                <c:pt idx="107">
                  <c:v>456.16273222000001</c:v>
                </c:pt>
                <c:pt idx="108">
                  <c:v>57.205703577000001</c:v>
                </c:pt>
                <c:pt idx="109">
                  <c:v>27.267479898000001</c:v>
                </c:pt>
                <c:pt idx="110">
                  <c:v>23.798746649000002</c:v>
                </c:pt>
                <c:pt idx="111">
                  <c:v>14.139052069</c:v>
                </c:pt>
                <c:pt idx="112">
                  <c:v>13.357359595</c:v>
                </c:pt>
                <c:pt idx="113">
                  <c:v>30.895834179000001</c:v>
                </c:pt>
                <c:pt idx="114">
                  <c:v>255.12561106000001</c:v>
                </c:pt>
                <c:pt idx="115">
                  <c:v>353.81737464000003</c:v>
                </c:pt>
                <c:pt idx="116">
                  <c:v>289.25567787</c:v>
                </c:pt>
                <c:pt idx="117">
                  <c:v>129.12654133999999</c:v>
                </c:pt>
                <c:pt idx="118">
                  <c:v>47.633795575000001</c:v>
                </c:pt>
                <c:pt idx="119">
                  <c:v>30.122917529999999</c:v>
                </c:pt>
                <c:pt idx="120">
                  <c:v>28.261814297000001</c:v>
                </c:pt>
                <c:pt idx="121">
                  <c:v>29.585993595000001</c:v>
                </c:pt>
                <c:pt idx="122">
                  <c:v>34.638968781000003</c:v>
                </c:pt>
                <c:pt idx="123">
                  <c:v>67.817236483000002</c:v>
                </c:pt>
                <c:pt idx="124">
                  <c:v>470.28076908999998</c:v>
                </c:pt>
                <c:pt idx="125">
                  <c:v>1730.2645619</c:v>
                </c:pt>
                <c:pt idx="126">
                  <c:v>3214.7058520999999</c:v>
                </c:pt>
                <c:pt idx="127">
                  <c:v>2498.8892332999999</c:v>
                </c:pt>
                <c:pt idx="128">
                  <c:v>376.82983359999997</c:v>
                </c:pt>
                <c:pt idx="129">
                  <c:v>34.300062697000001</c:v>
                </c:pt>
                <c:pt idx="130">
                  <c:v>30.275215304</c:v>
                </c:pt>
                <c:pt idx="131">
                  <c:v>19.637477387000001</c:v>
                </c:pt>
                <c:pt idx="132">
                  <c:v>15.054473775</c:v>
                </c:pt>
                <c:pt idx="133">
                  <c:v>5.3282929069999998</c:v>
                </c:pt>
                <c:pt idx="134">
                  <c:v>0.88339759080000002</c:v>
                </c:pt>
                <c:pt idx="135">
                  <c:v>0.37261976429999999</c:v>
                </c:pt>
                <c:pt idx="136">
                  <c:v>2.4732352923000001</c:v>
                </c:pt>
                <c:pt idx="137">
                  <c:v>17.313277008</c:v>
                </c:pt>
                <c:pt idx="138">
                  <c:v>27.789886307</c:v>
                </c:pt>
                <c:pt idx="139">
                  <c:v>21.37847567</c:v>
                </c:pt>
                <c:pt idx="140">
                  <c:v>19.456289477999999</c:v>
                </c:pt>
                <c:pt idx="141">
                  <c:v>18.456513094999998</c:v>
                </c:pt>
                <c:pt idx="142">
                  <c:v>18.321318507000001</c:v>
                </c:pt>
                <c:pt idx="143">
                  <c:v>17.69685763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8227800"/>
        <c:axId val="518230544"/>
      </c:scatterChart>
      <c:valAx>
        <c:axId val="518229368"/>
        <c:scaling>
          <c:orientation val="minMax"/>
          <c:max val="44247"/>
          <c:min val="4424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\ h:mm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8233288"/>
        <c:crosses val="autoZero"/>
        <c:crossBetween val="midCat"/>
      </c:valAx>
      <c:valAx>
        <c:axId val="518233288"/>
        <c:scaling>
          <c:orientation val="minMax"/>
          <c:max val="63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Curtailment (MWh)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8229368"/>
        <c:crosses val="autoZero"/>
        <c:crossBetween val="midCat"/>
        <c:majorUnit val="700"/>
      </c:valAx>
      <c:valAx>
        <c:axId val="518230544"/>
        <c:scaling>
          <c:orientation val="minMax"/>
          <c:max val="9000"/>
        </c:scaling>
        <c:delete val="0"/>
        <c:axPos val="r"/>
        <c:numFmt formatCode="&quot;$&quot;#,##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8227800"/>
        <c:crosses val="max"/>
        <c:crossBetween val="midCat"/>
      </c:valAx>
      <c:valAx>
        <c:axId val="518227800"/>
        <c:scaling>
          <c:orientation val="minMax"/>
        </c:scaling>
        <c:delete val="1"/>
        <c:axPos val="b"/>
        <c:numFmt formatCode="m/d/yyyy\ h:mm" sourceLinked="1"/>
        <c:majorTickMark val="out"/>
        <c:minorTickMark val="none"/>
        <c:tickLblPos val="nextTo"/>
        <c:crossAx val="51823054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6"/>
          <c:order val="1"/>
          <c:tx>
            <c:v>with Hurting SF</c:v>
          </c:tx>
          <c:spPr>
            <a:ln w="25400" cap="rnd">
              <a:solidFill>
                <a:srgbClr val="9DA4A9"/>
              </a:solidFill>
              <a:round/>
            </a:ln>
            <a:effectLst/>
          </c:spPr>
          <c:marker>
            <c:symbol val="none"/>
          </c:marker>
          <c:xVal>
            <c:numRef>
              <c:f>'System-Wide Alt'!$A$2:$A$145</c:f>
              <c:numCache>
                <c:formatCode>m/d/yyyy\ h:mm</c:formatCode>
                <c:ptCount val="144"/>
                <c:pt idx="0">
                  <c:v>44241.041666666664</c:v>
                </c:pt>
                <c:pt idx="1">
                  <c:v>44241.083333333336</c:v>
                </c:pt>
                <c:pt idx="2">
                  <c:v>44241.125</c:v>
                </c:pt>
                <c:pt idx="3">
                  <c:v>44241.166666666664</c:v>
                </c:pt>
                <c:pt idx="4">
                  <c:v>44241.208333333336</c:v>
                </c:pt>
                <c:pt idx="5">
                  <c:v>44241.25</c:v>
                </c:pt>
                <c:pt idx="6">
                  <c:v>44241.291666666664</c:v>
                </c:pt>
                <c:pt idx="7">
                  <c:v>44241.333333333336</c:v>
                </c:pt>
                <c:pt idx="8">
                  <c:v>44241.375</c:v>
                </c:pt>
                <c:pt idx="9">
                  <c:v>44241.416666666664</c:v>
                </c:pt>
                <c:pt idx="10">
                  <c:v>44241.458333333336</c:v>
                </c:pt>
                <c:pt idx="11">
                  <c:v>44241.5</c:v>
                </c:pt>
                <c:pt idx="12">
                  <c:v>44241.541666666664</c:v>
                </c:pt>
                <c:pt idx="13">
                  <c:v>44241.583333333336</c:v>
                </c:pt>
                <c:pt idx="14">
                  <c:v>44241.625</c:v>
                </c:pt>
                <c:pt idx="15">
                  <c:v>44241.666666666664</c:v>
                </c:pt>
                <c:pt idx="16">
                  <c:v>44241.708333333336</c:v>
                </c:pt>
                <c:pt idx="17">
                  <c:v>44241.75</c:v>
                </c:pt>
                <c:pt idx="18">
                  <c:v>44241.791666666664</c:v>
                </c:pt>
                <c:pt idx="19">
                  <c:v>44241.833333333336</c:v>
                </c:pt>
                <c:pt idx="20">
                  <c:v>44241.875</c:v>
                </c:pt>
                <c:pt idx="21">
                  <c:v>44241.916666666664</c:v>
                </c:pt>
                <c:pt idx="22">
                  <c:v>44241.958333333336</c:v>
                </c:pt>
                <c:pt idx="23">
                  <c:v>44242</c:v>
                </c:pt>
                <c:pt idx="24">
                  <c:v>44242.041666666664</c:v>
                </c:pt>
                <c:pt idx="25">
                  <c:v>44242.083333333336</c:v>
                </c:pt>
                <c:pt idx="26">
                  <c:v>44242.125</c:v>
                </c:pt>
                <c:pt idx="27">
                  <c:v>44242.166666666664</c:v>
                </c:pt>
                <c:pt idx="28">
                  <c:v>44242.208333333336</c:v>
                </c:pt>
                <c:pt idx="29">
                  <c:v>44242.25</c:v>
                </c:pt>
                <c:pt idx="30">
                  <c:v>44242.291666666664</c:v>
                </c:pt>
                <c:pt idx="31">
                  <c:v>44242.333333333336</c:v>
                </c:pt>
                <c:pt idx="32">
                  <c:v>44242.375</c:v>
                </c:pt>
                <c:pt idx="33">
                  <c:v>44242.416666666664</c:v>
                </c:pt>
                <c:pt idx="34">
                  <c:v>44242.458333333336</c:v>
                </c:pt>
                <c:pt idx="35">
                  <c:v>44242.5</c:v>
                </c:pt>
                <c:pt idx="36">
                  <c:v>44242.541666666664</c:v>
                </c:pt>
                <c:pt idx="37">
                  <c:v>44242.583333333336</c:v>
                </c:pt>
                <c:pt idx="38">
                  <c:v>44242.625</c:v>
                </c:pt>
                <c:pt idx="39">
                  <c:v>44242.666666666664</c:v>
                </c:pt>
                <c:pt idx="40">
                  <c:v>44242.708333333336</c:v>
                </c:pt>
                <c:pt idx="41">
                  <c:v>44242.75</c:v>
                </c:pt>
                <c:pt idx="42">
                  <c:v>44242.791666666664</c:v>
                </c:pt>
                <c:pt idx="43">
                  <c:v>44242.833333333336</c:v>
                </c:pt>
                <c:pt idx="44">
                  <c:v>44242.875</c:v>
                </c:pt>
                <c:pt idx="45">
                  <c:v>44242.916666666664</c:v>
                </c:pt>
                <c:pt idx="46">
                  <c:v>44242.958333333336</c:v>
                </c:pt>
                <c:pt idx="47">
                  <c:v>44243</c:v>
                </c:pt>
                <c:pt idx="48">
                  <c:v>44243.041666666664</c:v>
                </c:pt>
                <c:pt idx="49">
                  <c:v>44243.083333333336</c:v>
                </c:pt>
                <c:pt idx="50">
                  <c:v>44243.125</c:v>
                </c:pt>
                <c:pt idx="51">
                  <c:v>44243.166666666664</c:v>
                </c:pt>
                <c:pt idx="52">
                  <c:v>44243.208333333336</c:v>
                </c:pt>
                <c:pt idx="53">
                  <c:v>44243.25</c:v>
                </c:pt>
                <c:pt idx="54">
                  <c:v>44243.291666666664</c:v>
                </c:pt>
                <c:pt idx="55">
                  <c:v>44243.333333333336</c:v>
                </c:pt>
                <c:pt idx="56">
                  <c:v>44243.375</c:v>
                </c:pt>
                <c:pt idx="57">
                  <c:v>44243.416666666664</c:v>
                </c:pt>
                <c:pt idx="58">
                  <c:v>44243.458333333336</c:v>
                </c:pt>
                <c:pt idx="59">
                  <c:v>44243.5</c:v>
                </c:pt>
                <c:pt idx="60">
                  <c:v>44243.541666666664</c:v>
                </c:pt>
                <c:pt idx="61">
                  <c:v>44243.583333333336</c:v>
                </c:pt>
                <c:pt idx="62">
                  <c:v>44243.625</c:v>
                </c:pt>
                <c:pt idx="63">
                  <c:v>44243.666666666664</c:v>
                </c:pt>
                <c:pt idx="64">
                  <c:v>44243.708333333336</c:v>
                </c:pt>
                <c:pt idx="65">
                  <c:v>44243.75</c:v>
                </c:pt>
                <c:pt idx="66">
                  <c:v>44243.791666666664</c:v>
                </c:pt>
                <c:pt idx="67">
                  <c:v>44243.833333333336</c:v>
                </c:pt>
                <c:pt idx="68">
                  <c:v>44243.875</c:v>
                </c:pt>
                <c:pt idx="69">
                  <c:v>44243.916666666664</c:v>
                </c:pt>
                <c:pt idx="70">
                  <c:v>44243.958333333336</c:v>
                </c:pt>
                <c:pt idx="71">
                  <c:v>44244</c:v>
                </c:pt>
                <c:pt idx="72">
                  <c:v>44244.041666666664</c:v>
                </c:pt>
                <c:pt idx="73">
                  <c:v>44244.083333333336</c:v>
                </c:pt>
                <c:pt idx="74">
                  <c:v>44244.125</c:v>
                </c:pt>
                <c:pt idx="75">
                  <c:v>44244.166666666664</c:v>
                </c:pt>
                <c:pt idx="76">
                  <c:v>44244.208333333336</c:v>
                </c:pt>
                <c:pt idx="77">
                  <c:v>44244.25</c:v>
                </c:pt>
                <c:pt idx="78">
                  <c:v>44244.291666666664</c:v>
                </c:pt>
                <c:pt idx="79">
                  <c:v>44244.333333333336</c:v>
                </c:pt>
                <c:pt idx="80">
                  <c:v>44244.375</c:v>
                </c:pt>
                <c:pt idx="81">
                  <c:v>44244.416666666664</c:v>
                </c:pt>
                <c:pt idx="82">
                  <c:v>44244.458333333336</c:v>
                </c:pt>
                <c:pt idx="83">
                  <c:v>44244.5</c:v>
                </c:pt>
                <c:pt idx="84">
                  <c:v>44244.541666666664</c:v>
                </c:pt>
                <c:pt idx="85">
                  <c:v>44244.583333333336</c:v>
                </c:pt>
                <c:pt idx="86">
                  <c:v>44244.625</c:v>
                </c:pt>
                <c:pt idx="87">
                  <c:v>44244.666666666664</c:v>
                </c:pt>
                <c:pt idx="88">
                  <c:v>44244.708333333336</c:v>
                </c:pt>
                <c:pt idx="89">
                  <c:v>44244.75</c:v>
                </c:pt>
                <c:pt idx="90">
                  <c:v>44244.791666666664</c:v>
                </c:pt>
                <c:pt idx="91">
                  <c:v>44244.833333333336</c:v>
                </c:pt>
                <c:pt idx="92">
                  <c:v>44244.875</c:v>
                </c:pt>
                <c:pt idx="93">
                  <c:v>44244.916666666664</c:v>
                </c:pt>
                <c:pt idx="94">
                  <c:v>44244.958333333336</c:v>
                </c:pt>
                <c:pt idx="95">
                  <c:v>44245</c:v>
                </c:pt>
                <c:pt idx="96">
                  <c:v>44245.041666666664</c:v>
                </c:pt>
                <c:pt idx="97">
                  <c:v>44245.083333333336</c:v>
                </c:pt>
                <c:pt idx="98">
                  <c:v>44245.125</c:v>
                </c:pt>
                <c:pt idx="99">
                  <c:v>44245.166666666664</c:v>
                </c:pt>
                <c:pt idx="100">
                  <c:v>44245.208333333336</c:v>
                </c:pt>
                <c:pt idx="101">
                  <c:v>44245.25</c:v>
                </c:pt>
                <c:pt idx="102">
                  <c:v>44245.291666666664</c:v>
                </c:pt>
                <c:pt idx="103">
                  <c:v>44245.333333333336</c:v>
                </c:pt>
                <c:pt idx="104">
                  <c:v>44245.375</c:v>
                </c:pt>
                <c:pt idx="105">
                  <c:v>44245.416666666664</c:v>
                </c:pt>
                <c:pt idx="106">
                  <c:v>44245.458333333336</c:v>
                </c:pt>
                <c:pt idx="107">
                  <c:v>44245.5</c:v>
                </c:pt>
                <c:pt idx="108">
                  <c:v>44245.541666666664</c:v>
                </c:pt>
                <c:pt idx="109">
                  <c:v>44245.583333333336</c:v>
                </c:pt>
                <c:pt idx="110">
                  <c:v>44245.625</c:v>
                </c:pt>
                <c:pt idx="111">
                  <c:v>44245.666666666664</c:v>
                </c:pt>
                <c:pt idx="112">
                  <c:v>44245.708333333336</c:v>
                </c:pt>
                <c:pt idx="113">
                  <c:v>44245.75</c:v>
                </c:pt>
                <c:pt idx="114">
                  <c:v>44245.791666666664</c:v>
                </c:pt>
                <c:pt idx="115">
                  <c:v>44245.833333333336</c:v>
                </c:pt>
                <c:pt idx="116">
                  <c:v>44245.875</c:v>
                </c:pt>
                <c:pt idx="117">
                  <c:v>44245.916666666664</c:v>
                </c:pt>
                <c:pt idx="118">
                  <c:v>44245.958333333336</c:v>
                </c:pt>
                <c:pt idx="119">
                  <c:v>44246</c:v>
                </c:pt>
                <c:pt idx="120">
                  <c:v>44246.041666666664</c:v>
                </c:pt>
                <c:pt idx="121">
                  <c:v>44246.083333333336</c:v>
                </c:pt>
                <c:pt idx="122">
                  <c:v>44246.125</c:v>
                </c:pt>
                <c:pt idx="123">
                  <c:v>44246.166666666664</c:v>
                </c:pt>
                <c:pt idx="124">
                  <c:v>44246.208333333336</c:v>
                </c:pt>
                <c:pt idx="125">
                  <c:v>44246.25</c:v>
                </c:pt>
                <c:pt idx="126">
                  <c:v>44246.291666666664</c:v>
                </c:pt>
                <c:pt idx="127">
                  <c:v>44246.333333333336</c:v>
                </c:pt>
                <c:pt idx="128">
                  <c:v>44246.375</c:v>
                </c:pt>
                <c:pt idx="129">
                  <c:v>44246.416666666664</c:v>
                </c:pt>
                <c:pt idx="130">
                  <c:v>44246.458333333336</c:v>
                </c:pt>
                <c:pt idx="131">
                  <c:v>44246.5</c:v>
                </c:pt>
                <c:pt idx="132">
                  <c:v>44246.541666666664</c:v>
                </c:pt>
                <c:pt idx="133">
                  <c:v>44246.583333333336</c:v>
                </c:pt>
                <c:pt idx="134">
                  <c:v>44246.625</c:v>
                </c:pt>
                <c:pt idx="135">
                  <c:v>44246.666666666664</c:v>
                </c:pt>
                <c:pt idx="136">
                  <c:v>44246.708333333336</c:v>
                </c:pt>
                <c:pt idx="137">
                  <c:v>44246.75</c:v>
                </c:pt>
                <c:pt idx="138">
                  <c:v>44246.791666666664</c:v>
                </c:pt>
                <c:pt idx="139">
                  <c:v>44246.833333333336</c:v>
                </c:pt>
                <c:pt idx="140">
                  <c:v>44246.875</c:v>
                </c:pt>
                <c:pt idx="141">
                  <c:v>44246.916666666664</c:v>
                </c:pt>
                <c:pt idx="142">
                  <c:v>44246.958333333336</c:v>
                </c:pt>
                <c:pt idx="143">
                  <c:v>44247</c:v>
                </c:pt>
              </c:numCache>
              <c:extLst xmlns:c15="http://schemas.microsoft.com/office/drawing/2012/chart"/>
            </c:numRef>
          </c:xVal>
          <c:yVal>
            <c:numRef>
              <c:f>'System-Wide Alt'!$H$2:$H$145</c:f>
              <c:numCache>
                <c:formatCode>General</c:formatCode>
                <c:ptCount val="144"/>
                <c:pt idx="0">
                  <c:v>0</c:v>
                </c:pt>
                <c:pt idx="1">
                  <c:v>0</c:v>
                </c:pt>
                <c:pt idx="2">
                  <c:v>5.2802068244000004</c:v>
                </c:pt>
                <c:pt idx="3">
                  <c:v>16.679129252999999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0.83798021420000002</c:v>
                </c:pt>
                <c:pt idx="9">
                  <c:v>3.1505609374999999</c:v>
                </c:pt>
                <c:pt idx="10">
                  <c:v>9.4509955469999998</c:v>
                </c:pt>
                <c:pt idx="11">
                  <c:v>3.2482539919</c:v>
                </c:pt>
                <c:pt idx="12">
                  <c:v>0</c:v>
                </c:pt>
                <c:pt idx="13">
                  <c:v>24.766721134000001</c:v>
                </c:pt>
                <c:pt idx="14">
                  <c:v>41.316444075</c:v>
                </c:pt>
                <c:pt idx="15">
                  <c:v>61.166510455000001</c:v>
                </c:pt>
                <c:pt idx="16">
                  <c:v>86.398070044999997</c:v>
                </c:pt>
                <c:pt idx="17">
                  <c:v>107.24119363</c:v>
                </c:pt>
                <c:pt idx="18">
                  <c:v>66.607152709999994</c:v>
                </c:pt>
                <c:pt idx="19">
                  <c:v>64.483567804000003</c:v>
                </c:pt>
                <c:pt idx="20">
                  <c:v>64.206882733</c:v>
                </c:pt>
                <c:pt idx="21">
                  <c:v>64.656675860000007</c:v>
                </c:pt>
                <c:pt idx="22">
                  <c:v>62.505191496000002</c:v>
                </c:pt>
                <c:pt idx="23">
                  <c:v>54.568485514000002</c:v>
                </c:pt>
                <c:pt idx="24">
                  <c:v>37.987192139000001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33.331634481000002</c:v>
                </c:pt>
                <c:pt idx="59">
                  <c:v>53.065815559999997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0.59127203620000002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284.94838826</c:v>
                </c:pt>
                <c:pt idx="74">
                  <c:v>494.44036576000002</c:v>
                </c:pt>
                <c:pt idx="75">
                  <c:v>574.30293060999998</c:v>
                </c:pt>
                <c:pt idx="76">
                  <c:v>306.02561310999999</c:v>
                </c:pt>
                <c:pt idx="77">
                  <c:v>60.683059620999998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54.609028027999997</c:v>
                </c:pt>
                <c:pt idx="85">
                  <c:v>84.289253236999997</c:v>
                </c:pt>
                <c:pt idx="86">
                  <c:v>150.74878641999999</c:v>
                </c:pt>
                <c:pt idx="87">
                  <c:v>408.49712396000001</c:v>
                </c:pt>
                <c:pt idx="88">
                  <c:v>539.41291621000005</c:v>
                </c:pt>
                <c:pt idx="89">
                  <c:v>328.10881782000001</c:v>
                </c:pt>
                <c:pt idx="90">
                  <c:v>142.63552154999999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70.246112432000004</c:v>
                </c:pt>
                <c:pt idx="98">
                  <c:v>185.12050121999999</c:v>
                </c:pt>
                <c:pt idx="99">
                  <c:v>155.73193484999999</c:v>
                </c:pt>
                <c:pt idx="100">
                  <c:v>29.655534827</c:v>
                </c:pt>
                <c:pt idx="101">
                  <c:v>26.950101359000001</c:v>
                </c:pt>
                <c:pt idx="102">
                  <c:v>20.872007573000001</c:v>
                </c:pt>
                <c:pt idx="103">
                  <c:v>10.50744804</c:v>
                </c:pt>
                <c:pt idx="104">
                  <c:v>8.5276259422000003</c:v>
                </c:pt>
                <c:pt idx="105">
                  <c:v>28.259688547</c:v>
                </c:pt>
                <c:pt idx="106">
                  <c:v>32.261107226</c:v>
                </c:pt>
                <c:pt idx="107">
                  <c:v>30.68431086</c:v>
                </c:pt>
                <c:pt idx="108">
                  <c:v>33.907906636</c:v>
                </c:pt>
                <c:pt idx="109">
                  <c:v>24.385712699999999</c:v>
                </c:pt>
                <c:pt idx="110">
                  <c:v>9.9695800188000003</c:v>
                </c:pt>
                <c:pt idx="111">
                  <c:v>20.810058488999999</c:v>
                </c:pt>
                <c:pt idx="112">
                  <c:v>167.37032153000001</c:v>
                </c:pt>
                <c:pt idx="113">
                  <c:v>10.928536705000001</c:v>
                </c:pt>
                <c:pt idx="114">
                  <c:v>16.802654045000001</c:v>
                </c:pt>
                <c:pt idx="115">
                  <c:v>75.414861536000004</c:v>
                </c:pt>
                <c:pt idx="116">
                  <c:v>71.382177618</c:v>
                </c:pt>
                <c:pt idx="117">
                  <c:v>67.126412786000003</c:v>
                </c:pt>
                <c:pt idx="118">
                  <c:v>15.299868955000001</c:v>
                </c:pt>
                <c:pt idx="119">
                  <c:v>1.1234369914</c:v>
                </c:pt>
                <c:pt idx="120">
                  <c:v>5.6774486351000002</c:v>
                </c:pt>
                <c:pt idx="121">
                  <c:v>3.3700772539999999</c:v>
                </c:pt>
                <c:pt idx="122">
                  <c:v>0.71280895229999996</c:v>
                </c:pt>
                <c:pt idx="123">
                  <c:v>5.5143968486999997</c:v>
                </c:pt>
                <c:pt idx="124">
                  <c:v>0</c:v>
                </c:pt>
                <c:pt idx="125">
                  <c:v>3.4363486501999998</c:v>
                </c:pt>
                <c:pt idx="126">
                  <c:v>0</c:v>
                </c:pt>
                <c:pt idx="127">
                  <c:v>1.0752504602999999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</c:numCache>
              <c:extLst xmlns:c15="http://schemas.microsoft.com/office/drawing/2012/chart"/>
            </c:numRef>
          </c:yVal>
          <c:smooth val="0"/>
        </c:ser>
        <c:ser>
          <c:idx val="7"/>
          <c:order val="2"/>
          <c:tx>
            <c:v>Constraint Curtailed</c:v>
          </c:tx>
          <c:spPr>
            <a:ln w="254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'System-Wide Alt'!$A$2:$A$145</c:f>
              <c:numCache>
                <c:formatCode>m/d/yyyy\ h:mm</c:formatCode>
                <c:ptCount val="144"/>
                <c:pt idx="0">
                  <c:v>44241.041666666664</c:v>
                </c:pt>
                <c:pt idx="1">
                  <c:v>44241.083333333336</c:v>
                </c:pt>
                <c:pt idx="2">
                  <c:v>44241.125</c:v>
                </c:pt>
                <c:pt idx="3">
                  <c:v>44241.166666666664</c:v>
                </c:pt>
                <c:pt idx="4">
                  <c:v>44241.208333333336</c:v>
                </c:pt>
                <c:pt idx="5">
                  <c:v>44241.25</c:v>
                </c:pt>
                <c:pt idx="6">
                  <c:v>44241.291666666664</c:v>
                </c:pt>
                <c:pt idx="7">
                  <c:v>44241.333333333336</c:v>
                </c:pt>
                <c:pt idx="8">
                  <c:v>44241.375</c:v>
                </c:pt>
                <c:pt idx="9">
                  <c:v>44241.416666666664</c:v>
                </c:pt>
                <c:pt idx="10">
                  <c:v>44241.458333333336</c:v>
                </c:pt>
                <c:pt idx="11">
                  <c:v>44241.5</c:v>
                </c:pt>
                <c:pt idx="12">
                  <c:v>44241.541666666664</c:v>
                </c:pt>
                <c:pt idx="13">
                  <c:v>44241.583333333336</c:v>
                </c:pt>
                <c:pt idx="14">
                  <c:v>44241.625</c:v>
                </c:pt>
                <c:pt idx="15">
                  <c:v>44241.666666666664</c:v>
                </c:pt>
                <c:pt idx="16">
                  <c:v>44241.708333333336</c:v>
                </c:pt>
                <c:pt idx="17">
                  <c:v>44241.75</c:v>
                </c:pt>
                <c:pt idx="18">
                  <c:v>44241.791666666664</c:v>
                </c:pt>
                <c:pt idx="19">
                  <c:v>44241.833333333336</c:v>
                </c:pt>
                <c:pt idx="20">
                  <c:v>44241.875</c:v>
                </c:pt>
                <c:pt idx="21">
                  <c:v>44241.916666666664</c:v>
                </c:pt>
                <c:pt idx="22">
                  <c:v>44241.958333333336</c:v>
                </c:pt>
                <c:pt idx="23">
                  <c:v>44242</c:v>
                </c:pt>
                <c:pt idx="24">
                  <c:v>44242.041666666664</c:v>
                </c:pt>
                <c:pt idx="25">
                  <c:v>44242.083333333336</c:v>
                </c:pt>
                <c:pt idx="26">
                  <c:v>44242.125</c:v>
                </c:pt>
                <c:pt idx="27">
                  <c:v>44242.166666666664</c:v>
                </c:pt>
                <c:pt idx="28">
                  <c:v>44242.208333333336</c:v>
                </c:pt>
                <c:pt idx="29">
                  <c:v>44242.25</c:v>
                </c:pt>
                <c:pt idx="30">
                  <c:v>44242.291666666664</c:v>
                </c:pt>
                <c:pt idx="31">
                  <c:v>44242.333333333336</c:v>
                </c:pt>
                <c:pt idx="32">
                  <c:v>44242.375</c:v>
                </c:pt>
                <c:pt idx="33">
                  <c:v>44242.416666666664</c:v>
                </c:pt>
                <c:pt idx="34">
                  <c:v>44242.458333333336</c:v>
                </c:pt>
                <c:pt idx="35">
                  <c:v>44242.5</c:v>
                </c:pt>
                <c:pt idx="36">
                  <c:v>44242.541666666664</c:v>
                </c:pt>
                <c:pt idx="37">
                  <c:v>44242.583333333336</c:v>
                </c:pt>
                <c:pt idx="38">
                  <c:v>44242.625</c:v>
                </c:pt>
                <c:pt idx="39">
                  <c:v>44242.666666666664</c:v>
                </c:pt>
                <c:pt idx="40">
                  <c:v>44242.708333333336</c:v>
                </c:pt>
                <c:pt idx="41">
                  <c:v>44242.75</c:v>
                </c:pt>
                <c:pt idx="42">
                  <c:v>44242.791666666664</c:v>
                </c:pt>
                <c:pt idx="43">
                  <c:v>44242.833333333336</c:v>
                </c:pt>
                <c:pt idx="44">
                  <c:v>44242.875</c:v>
                </c:pt>
                <c:pt idx="45">
                  <c:v>44242.916666666664</c:v>
                </c:pt>
                <c:pt idx="46">
                  <c:v>44242.958333333336</c:v>
                </c:pt>
                <c:pt idx="47">
                  <c:v>44243</c:v>
                </c:pt>
                <c:pt idx="48">
                  <c:v>44243.041666666664</c:v>
                </c:pt>
                <c:pt idx="49">
                  <c:v>44243.083333333336</c:v>
                </c:pt>
                <c:pt idx="50">
                  <c:v>44243.125</c:v>
                </c:pt>
                <c:pt idx="51">
                  <c:v>44243.166666666664</c:v>
                </c:pt>
                <c:pt idx="52">
                  <c:v>44243.208333333336</c:v>
                </c:pt>
                <c:pt idx="53">
                  <c:v>44243.25</c:v>
                </c:pt>
                <c:pt idx="54">
                  <c:v>44243.291666666664</c:v>
                </c:pt>
                <c:pt idx="55">
                  <c:v>44243.333333333336</c:v>
                </c:pt>
                <c:pt idx="56">
                  <c:v>44243.375</c:v>
                </c:pt>
                <c:pt idx="57">
                  <c:v>44243.416666666664</c:v>
                </c:pt>
                <c:pt idx="58">
                  <c:v>44243.458333333336</c:v>
                </c:pt>
                <c:pt idx="59">
                  <c:v>44243.5</c:v>
                </c:pt>
                <c:pt idx="60">
                  <c:v>44243.541666666664</c:v>
                </c:pt>
                <c:pt idx="61">
                  <c:v>44243.583333333336</c:v>
                </c:pt>
                <c:pt idx="62">
                  <c:v>44243.625</c:v>
                </c:pt>
                <c:pt idx="63">
                  <c:v>44243.666666666664</c:v>
                </c:pt>
                <c:pt idx="64">
                  <c:v>44243.708333333336</c:v>
                </c:pt>
                <c:pt idx="65">
                  <c:v>44243.75</c:v>
                </c:pt>
                <c:pt idx="66">
                  <c:v>44243.791666666664</c:v>
                </c:pt>
                <c:pt idx="67">
                  <c:v>44243.833333333336</c:v>
                </c:pt>
                <c:pt idx="68">
                  <c:v>44243.875</c:v>
                </c:pt>
                <c:pt idx="69">
                  <c:v>44243.916666666664</c:v>
                </c:pt>
                <c:pt idx="70">
                  <c:v>44243.958333333336</c:v>
                </c:pt>
                <c:pt idx="71">
                  <c:v>44244</c:v>
                </c:pt>
                <c:pt idx="72">
                  <c:v>44244.041666666664</c:v>
                </c:pt>
                <c:pt idx="73">
                  <c:v>44244.083333333336</c:v>
                </c:pt>
                <c:pt idx="74">
                  <c:v>44244.125</c:v>
                </c:pt>
                <c:pt idx="75">
                  <c:v>44244.166666666664</c:v>
                </c:pt>
                <c:pt idx="76">
                  <c:v>44244.208333333336</c:v>
                </c:pt>
                <c:pt idx="77">
                  <c:v>44244.25</c:v>
                </c:pt>
                <c:pt idx="78">
                  <c:v>44244.291666666664</c:v>
                </c:pt>
                <c:pt idx="79">
                  <c:v>44244.333333333336</c:v>
                </c:pt>
                <c:pt idx="80">
                  <c:v>44244.375</c:v>
                </c:pt>
                <c:pt idx="81">
                  <c:v>44244.416666666664</c:v>
                </c:pt>
                <c:pt idx="82">
                  <c:v>44244.458333333336</c:v>
                </c:pt>
                <c:pt idx="83">
                  <c:v>44244.5</c:v>
                </c:pt>
                <c:pt idx="84">
                  <c:v>44244.541666666664</c:v>
                </c:pt>
                <c:pt idx="85">
                  <c:v>44244.583333333336</c:v>
                </c:pt>
                <c:pt idx="86">
                  <c:v>44244.625</c:v>
                </c:pt>
                <c:pt idx="87">
                  <c:v>44244.666666666664</c:v>
                </c:pt>
                <c:pt idx="88">
                  <c:v>44244.708333333336</c:v>
                </c:pt>
                <c:pt idx="89">
                  <c:v>44244.75</c:v>
                </c:pt>
                <c:pt idx="90">
                  <c:v>44244.791666666664</c:v>
                </c:pt>
                <c:pt idx="91">
                  <c:v>44244.833333333336</c:v>
                </c:pt>
                <c:pt idx="92">
                  <c:v>44244.875</c:v>
                </c:pt>
                <c:pt idx="93">
                  <c:v>44244.916666666664</c:v>
                </c:pt>
                <c:pt idx="94">
                  <c:v>44244.958333333336</c:v>
                </c:pt>
                <c:pt idx="95">
                  <c:v>44245</c:v>
                </c:pt>
                <c:pt idx="96">
                  <c:v>44245.041666666664</c:v>
                </c:pt>
                <c:pt idx="97">
                  <c:v>44245.083333333336</c:v>
                </c:pt>
                <c:pt idx="98">
                  <c:v>44245.125</c:v>
                </c:pt>
                <c:pt idx="99">
                  <c:v>44245.166666666664</c:v>
                </c:pt>
                <c:pt idx="100">
                  <c:v>44245.208333333336</c:v>
                </c:pt>
                <c:pt idx="101">
                  <c:v>44245.25</c:v>
                </c:pt>
                <c:pt idx="102">
                  <c:v>44245.291666666664</c:v>
                </c:pt>
                <c:pt idx="103">
                  <c:v>44245.333333333336</c:v>
                </c:pt>
                <c:pt idx="104">
                  <c:v>44245.375</c:v>
                </c:pt>
                <c:pt idx="105">
                  <c:v>44245.416666666664</c:v>
                </c:pt>
                <c:pt idx="106">
                  <c:v>44245.458333333336</c:v>
                </c:pt>
                <c:pt idx="107">
                  <c:v>44245.5</c:v>
                </c:pt>
                <c:pt idx="108">
                  <c:v>44245.541666666664</c:v>
                </c:pt>
                <c:pt idx="109">
                  <c:v>44245.583333333336</c:v>
                </c:pt>
                <c:pt idx="110">
                  <c:v>44245.625</c:v>
                </c:pt>
                <c:pt idx="111">
                  <c:v>44245.666666666664</c:v>
                </c:pt>
                <c:pt idx="112">
                  <c:v>44245.708333333336</c:v>
                </c:pt>
                <c:pt idx="113">
                  <c:v>44245.75</c:v>
                </c:pt>
                <c:pt idx="114">
                  <c:v>44245.791666666664</c:v>
                </c:pt>
                <c:pt idx="115">
                  <c:v>44245.833333333336</c:v>
                </c:pt>
                <c:pt idx="116">
                  <c:v>44245.875</c:v>
                </c:pt>
                <c:pt idx="117">
                  <c:v>44245.916666666664</c:v>
                </c:pt>
                <c:pt idx="118">
                  <c:v>44245.958333333336</c:v>
                </c:pt>
                <c:pt idx="119">
                  <c:v>44246</c:v>
                </c:pt>
                <c:pt idx="120">
                  <c:v>44246.041666666664</c:v>
                </c:pt>
                <c:pt idx="121">
                  <c:v>44246.083333333336</c:v>
                </c:pt>
                <c:pt idx="122">
                  <c:v>44246.125</c:v>
                </c:pt>
                <c:pt idx="123">
                  <c:v>44246.166666666664</c:v>
                </c:pt>
                <c:pt idx="124">
                  <c:v>44246.208333333336</c:v>
                </c:pt>
                <c:pt idx="125">
                  <c:v>44246.25</c:v>
                </c:pt>
                <c:pt idx="126">
                  <c:v>44246.291666666664</c:v>
                </c:pt>
                <c:pt idx="127">
                  <c:v>44246.333333333336</c:v>
                </c:pt>
                <c:pt idx="128">
                  <c:v>44246.375</c:v>
                </c:pt>
                <c:pt idx="129">
                  <c:v>44246.416666666664</c:v>
                </c:pt>
                <c:pt idx="130">
                  <c:v>44246.458333333336</c:v>
                </c:pt>
                <c:pt idx="131">
                  <c:v>44246.5</c:v>
                </c:pt>
                <c:pt idx="132">
                  <c:v>44246.541666666664</c:v>
                </c:pt>
                <c:pt idx="133">
                  <c:v>44246.583333333336</c:v>
                </c:pt>
                <c:pt idx="134">
                  <c:v>44246.625</c:v>
                </c:pt>
                <c:pt idx="135">
                  <c:v>44246.666666666664</c:v>
                </c:pt>
                <c:pt idx="136">
                  <c:v>44246.708333333336</c:v>
                </c:pt>
                <c:pt idx="137">
                  <c:v>44246.75</c:v>
                </c:pt>
                <c:pt idx="138">
                  <c:v>44246.791666666664</c:v>
                </c:pt>
                <c:pt idx="139">
                  <c:v>44246.833333333336</c:v>
                </c:pt>
                <c:pt idx="140">
                  <c:v>44246.875</c:v>
                </c:pt>
                <c:pt idx="141">
                  <c:v>44246.916666666664</c:v>
                </c:pt>
                <c:pt idx="142">
                  <c:v>44246.958333333336</c:v>
                </c:pt>
                <c:pt idx="143">
                  <c:v>44247</c:v>
                </c:pt>
              </c:numCache>
              <c:extLst xmlns:c15="http://schemas.microsoft.com/office/drawing/2012/chart"/>
            </c:numRef>
          </c:xVal>
          <c:yVal>
            <c:numRef>
              <c:f>'System-Wide Alt'!$I$2:$I$145</c:f>
              <c:numCache>
                <c:formatCode>General</c:formatCode>
                <c:ptCount val="14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4.8894560707999997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0.83798021420000002</c:v>
                </c:pt>
                <c:pt idx="9">
                  <c:v>3.1505609374999999</c:v>
                </c:pt>
                <c:pt idx="10">
                  <c:v>9.4509955469999998</c:v>
                </c:pt>
                <c:pt idx="11">
                  <c:v>3.2482539919</c:v>
                </c:pt>
                <c:pt idx="12">
                  <c:v>0</c:v>
                </c:pt>
                <c:pt idx="13">
                  <c:v>24.766721134000001</c:v>
                </c:pt>
                <c:pt idx="14">
                  <c:v>41.316444075</c:v>
                </c:pt>
                <c:pt idx="15">
                  <c:v>61.166510455000001</c:v>
                </c:pt>
                <c:pt idx="16">
                  <c:v>86.398070044999997</c:v>
                </c:pt>
                <c:pt idx="17">
                  <c:v>107.24119363</c:v>
                </c:pt>
                <c:pt idx="18">
                  <c:v>66.607152709999994</c:v>
                </c:pt>
                <c:pt idx="19">
                  <c:v>64.483567804000003</c:v>
                </c:pt>
                <c:pt idx="20">
                  <c:v>64.206882733</c:v>
                </c:pt>
                <c:pt idx="21">
                  <c:v>64.656675860000007</c:v>
                </c:pt>
                <c:pt idx="22">
                  <c:v>62.505191496000002</c:v>
                </c:pt>
                <c:pt idx="23">
                  <c:v>54.568485514000002</c:v>
                </c:pt>
                <c:pt idx="24">
                  <c:v>37.987192139000001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32.670523369999998</c:v>
                </c:pt>
                <c:pt idx="59">
                  <c:v>52.391093337999997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0.59127203620000002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96.758168933999997</c:v>
                </c:pt>
                <c:pt idx="74">
                  <c:v>251.47321359</c:v>
                </c:pt>
                <c:pt idx="75">
                  <c:v>326.43068849999997</c:v>
                </c:pt>
                <c:pt idx="76">
                  <c:v>255.16115780000001</c:v>
                </c:pt>
                <c:pt idx="77">
                  <c:v>52.286392954999997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16.792602070000001</c:v>
                </c:pt>
                <c:pt idx="85">
                  <c:v>26.780159055999999</c:v>
                </c:pt>
                <c:pt idx="86">
                  <c:v>56.000969265000002</c:v>
                </c:pt>
                <c:pt idx="87">
                  <c:v>295.08663086000001</c:v>
                </c:pt>
                <c:pt idx="88">
                  <c:v>423.40699444000001</c:v>
                </c:pt>
                <c:pt idx="89">
                  <c:v>205.98575126</c:v>
                </c:pt>
                <c:pt idx="90">
                  <c:v>108.84097448999999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39.078895320999997</c:v>
                </c:pt>
                <c:pt idx="98">
                  <c:v>79.189862314999999</c:v>
                </c:pt>
                <c:pt idx="99">
                  <c:v>60.466916232999999</c:v>
                </c:pt>
                <c:pt idx="100">
                  <c:v>28.952774978000001</c:v>
                </c:pt>
                <c:pt idx="101">
                  <c:v>26.950101359000001</c:v>
                </c:pt>
                <c:pt idx="102">
                  <c:v>20.872007573000001</c:v>
                </c:pt>
                <c:pt idx="103">
                  <c:v>10.50744804</c:v>
                </c:pt>
                <c:pt idx="104">
                  <c:v>8.5276259422000003</c:v>
                </c:pt>
                <c:pt idx="105">
                  <c:v>28.259688547</c:v>
                </c:pt>
                <c:pt idx="106">
                  <c:v>32.261107226</c:v>
                </c:pt>
                <c:pt idx="107">
                  <c:v>30.68431086</c:v>
                </c:pt>
                <c:pt idx="108">
                  <c:v>33.907906636</c:v>
                </c:pt>
                <c:pt idx="109">
                  <c:v>24.385712699999999</c:v>
                </c:pt>
                <c:pt idx="110">
                  <c:v>9.9695800188000003</c:v>
                </c:pt>
                <c:pt idx="111">
                  <c:v>20.239976582000001</c:v>
                </c:pt>
                <c:pt idx="112">
                  <c:v>165.76316940999999</c:v>
                </c:pt>
                <c:pt idx="113">
                  <c:v>10.928536705000001</c:v>
                </c:pt>
                <c:pt idx="114">
                  <c:v>16.802654045000001</c:v>
                </c:pt>
                <c:pt idx="115">
                  <c:v>75.414861536000004</c:v>
                </c:pt>
                <c:pt idx="116">
                  <c:v>71.382177618</c:v>
                </c:pt>
                <c:pt idx="117">
                  <c:v>67.126412786000003</c:v>
                </c:pt>
                <c:pt idx="118">
                  <c:v>15.299868955000001</c:v>
                </c:pt>
                <c:pt idx="119">
                  <c:v>1.1234369914</c:v>
                </c:pt>
                <c:pt idx="120">
                  <c:v>5.6774486351000002</c:v>
                </c:pt>
                <c:pt idx="121">
                  <c:v>3.3700772539999999</c:v>
                </c:pt>
                <c:pt idx="122">
                  <c:v>0.71280895229999996</c:v>
                </c:pt>
                <c:pt idx="123">
                  <c:v>5.5143968486999997</c:v>
                </c:pt>
                <c:pt idx="124">
                  <c:v>0</c:v>
                </c:pt>
                <c:pt idx="125">
                  <c:v>3.4363486501999998</c:v>
                </c:pt>
                <c:pt idx="126">
                  <c:v>0</c:v>
                </c:pt>
                <c:pt idx="127">
                  <c:v>1.0752504602999999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</c:numCache>
              <c:extLst xmlns:c15="http://schemas.microsoft.com/office/drawing/2012/chart"/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8231720"/>
        <c:axId val="518230936"/>
        <c:extLst/>
      </c:scatterChart>
      <c:scatterChart>
        <c:scatterStyle val="lineMarker"/>
        <c:varyColors val="0"/>
        <c:ser>
          <c:idx val="0"/>
          <c:order val="0"/>
          <c:tx>
            <c:strRef>
              <c:f>'System-Wide Alt'!$B$1</c:f>
              <c:strCache>
                <c:ptCount val="1"/>
                <c:pt idx="0">
                  <c:v>System Lambda</c:v>
                </c:pt>
              </c:strCache>
            </c:strRef>
          </c:tx>
          <c:spPr>
            <a:ln w="25400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'System-Wide Alt'!$A$2:$A$145</c:f>
              <c:numCache>
                <c:formatCode>m/d/yyyy\ h:mm</c:formatCode>
                <c:ptCount val="144"/>
                <c:pt idx="0">
                  <c:v>44241.041666666664</c:v>
                </c:pt>
                <c:pt idx="1">
                  <c:v>44241.083333333336</c:v>
                </c:pt>
                <c:pt idx="2">
                  <c:v>44241.125</c:v>
                </c:pt>
                <c:pt idx="3">
                  <c:v>44241.166666666664</c:v>
                </c:pt>
                <c:pt idx="4">
                  <c:v>44241.208333333336</c:v>
                </c:pt>
                <c:pt idx="5">
                  <c:v>44241.25</c:v>
                </c:pt>
                <c:pt idx="6">
                  <c:v>44241.291666666664</c:v>
                </c:pt>
                <c:pt idx="7">
                  <c:v>44241.333333333336</c:v>
                </c:pt>
                <c:pt idx="8">
                  <c:v>44241.375</c:v>
                </c:pt>
                <c:pt idx="9">
                  <c:v>44241.416666666664</c:v>
                </c:pt>
                <c:pt idx="10">
                  <c:v>44241.458333333336</c:v>
                </c:pt>
                <c:pt idx="11">
                  <c:v>44241.5</c:v>
                </c:pt>
                <c:pt idx="12">
                  <c:v>44241.541666666664</c:v>
                </c:pt>
                <c:pt idx="13">
                  <c:v>44241.583333333336</c:v>
                </c:pt>
                <c:pt idx="14">
                  <c:v>44241.625</c:v>
                </c:pt>
                <c:pt idx="15">
                  <c:v>44241.666666666664</c:v>
                </c:pt>
                <c:pt idx="16">
                  <c:v>44241.708333333336</c:v>
                </c:pt>
                <c:pt idx="17">
                  <c:v>44241.75</c:v>
                </c:pt>
                <c:pt idx="18">
                  <c:v>44241.791666666664</c:v>
                </c:pt>
                <c:pt idx="19">
                  <c:v>44241.833333333336</c:v>
                </c:pt>
                <c:pt idx="20">
                  <c:v>44241.875</c:v>
                </c:pt>
                <c:pt idx="21">
                  <c:v>44241.916666666664</c:v>
                </c:pt>
                <c:pt idx="22">
                  <c:v>44241.958333333336</c:v>
                </c:pt>
                <c:pt idx="23">
                  <c:v>44242</c:v>
                </c:pt>
                <c:pt idx="24">
                  <c:v>44242.041666666664</c:v>
                </c:pt>
                <c:pt idx="25">
                  <c:v>44242.083333333336</c:v>
                </c:pt>
                <c:pt idx="26">
                  <c:v>44242.125</c:v>
                </c:pt>
                <c:pt idx="27">
                  <c:v>44242.166666666664</c:v>
                </c:pt>
                <c:pt idx="28">
                  <c:v>44242.208333333336</c:v>
                </c:pt>
                <c:pt idx="29">
                  <c:v>44242.25</c:v>
                </c:pt>
                <c:pt idx="30">
                  <c:v>44242.291666666664</c:v>
                </c:pt>
                <c:pt idx="31">
                  <c:v>44242.333333333336</c:v>
                </c:pt>
                <c:pt idx="32">
                  <c:v>44242.375</c:v>
                </c:pt>
                <c:pt idx="33">
                  <c:v>44242.416666666664</c:v>
                </c:pt>
                <c:pt idx="34">
                  <c:v>44242.458333333336</c:v>
                </c:pt>
                <c:pt idx="35">
                  <c:v>44242.5</c:v>
                </c:pt>
                <c:pt idx="36">
                  <c:v>44242.541666666664</c:v>
                </c:pt>
                <c:pt idx="37">
                  <c:v>44242.583333333336</c:v>
                </c:pt>
                <c:pt idx="38">
                  <c:v>44242.625</c:v>
                </c:pt>
                <c:pt idx="39">
                  <c:v>44242.666666666664</c:v>
                </c:pt>
                <c:pt idx="40">
                  <c:v>44242.708333333336</c:v>
                </c:pt>
                <c:pt idx="41">
                  <c:v>44242.75</c:v>
                </c:pt>
                <c:pt idx="42">
                  <c:v>44242.791666666664</c:v>
                </c:pt>
                <c:pt idx="43">
                  <c:v>44242.833333333336</c:v>
                </c:pt>
                <c:pt idx="44">
                  <c:v>44242.875</c:v>
                </c:pt>
                <c:pt idx="45">
                  <c:v>44242.916666666664</c:v>
                </c:pt>
                <c:pt idx="46">
                  <c:v>44242.958333333336</c:v>
                </c:pt>
                <c:pt idx="47">
                  <c:v>44243</c:v>
                </c:pt>
                <c:pt idx="48">
                  <c:v>44243.041666666664</c:v>
                </c:pt>
                <c:pt idx="49">
                  <c:v>44243.083333333336</c:v>
                </c:pt>
                <c:pt idx="50">
                  <c:v>44243.125</c:v>
                </c:pt>
                <c:pt idx="51">
                  <c:v>44243.166666666664</c:v>
                </c:pt>
                <c:pt idx="52">
                  <c:v>44243.208333333336</c:v>
                </c:pt>
                <c:pt idx="53">
                  <c:v>44243.25</c:v>
                </c:pt>
                <c:pt idx="54">
                  <c:v>44243.291666666664</c:v>
                </c:pt>
                <c:pt idx="55">
                  <c:v>44243.333333333336</c:v>
                </c:pt>
                <c:pt idx="56">
                  <c:v>44243.375</c:v>
                </c:pt>
                <c:pt idx="57">
                  <c:v>44243.416666666664</c:v>
                </c:pt>
                <c:pt idx="58">
                  <c:v>44243.458333333336</c:v>
                </c:pt>
                <c:pt idx="59">
                  <c:v>44243.5</c:v>
                </c:pt>
                <c:pt idx="60">
                  <c:v>44243.541666666664</c:v>
                </c:pt>
                <c:pt idx="61">
                  <c:v>44243.583333333336</c:v>
                </c:pt>
                <c:pt idx="62">
                  <c:v>44243.625</c:v>
                </c:pt>
                <c:pt idx="63">
                  <c:v>44243.666666666664</c:v>
                </c:pt>
                <c:pt idx="64">
                  <c:v>44243.708333333336</c:v>
                </c:pt>
                <c:pt idx="65">
                  <c:v>44243.75</c:v>
                </c:pt>
                <c:pt idx="66">
                  <c:v>44243.791666666664</c:v>
                </c:pt>
                <c:pt idx="67">
                  <c:v>44243.833333333336</c:v>
                </c:pt>
                <c:pt idx="68">
                  <c:v>44243.875</c:v>
                </c:pt>
                <c:pt idx="69">
                  <c:v>44243.916666666664</c:v>
                </c:pt>
                <c:pt idx="70">
                  <c:v>44243.958333333336</c:v>
                </c:pt>
                <c:pt idx="71">
                  <c:v>44244</c:v>
                </c:pt>
                <c:pt idx="72">
                  <c:v>44244.041666666664</c:v>
                </c:pt>
                <c:pt idx="73">
                  <c:v>44244.083333333336</c:v>
                </c:pt>
                <c:pt idx="74">
                  <c:v>44244.125</c:v>
                </c:pt>
                <c:pt idx="75">
                  <c:v>44244.166666666664</c:v>
                </c:pt>
                <c:pt idx="76">
                  <c:v>44244.208333333336</c:v>
                </c:pt>
                <c:pt idx="77">
                  <c:v>44244.25</c:v>
                </c:pt>
                <c:pt idx="78">
                  <c:v>44244.291666666664</c:v>
                </c:pt>
                <c:pt idx="79">
                  <c:v>44244.333333333336</c:v>
                </c:pt>
                <c:pt idx="80">
                  <c:v>44244.375</c:v>
                </c:pt>
                <c:pt idx="81">
                  <c:v>44244.416666666664</c:v>
                </c:pt>
                <c:pt idx="82">
                  <c:v>44244.458333333336</c:v>
                </c:pt>
                <c:pt idx="83">
                  <c:v>44244.5</c:v>
                </c:pt>
                <c:pt idx="84">
                  <c:v>44244.541666666664</c:v>
                </c:pt>
                <c:pt idx="85">
                  <c:v>44244.583333333336</c:v>
                </c:pt>
                <c:pt idx="86">
                  <c:v>44244.625</c:v>
                </c:pt>
                <c:pt idx="87">
                  <c:v>44244.666666666664</c:v>
                </c:pt>
                <c:pt idx="88">
                  <c:v>44244.708333333336</c:v>
                </c:pt>
                <c:pt idx="89">
                  <c:v>44244.75</c:v>
                </c:pt>
                <c:pt idx="90">
                  <c:v>44244.791666666664</c:v>
                </c:pt>
                <c:pt idx="91">
                  <c:v>44244.833333333336</c:v>
                </c:pt>
                <c:pt idx="92">
                  <c:v>44244.875</c:v>
                </c:pt>
                <c:pt idx="93">
                  <c:v>44244.916666666664</c:v>
                </c:pt>
                <c:pt idx="94">
                  <c:v>44244.958333333336</c:v>
                </c:pt>
                <c:pt idx="95">
                  <c:v>44245</c:v>
                </c:pt>
                <c:pt idx="96">
                  <c:v>44245.041666666664</c:v>
                </c:pt>
                <c:pt idx="97">
                  <c:v>44245.083333333336</c:v>
                </c:pt>
                <c:pt idx="98">
                  <c:v>44245.125</c:v>
                </c:pt>
                <c:pt idx="99">
                  <c:v>44245.166666666664</c:v>
                </c:pt>
                <c:pt idx="100">
                  <c:v>44245.208333333336</c:v>
                </c:pt>
                <c:pt idx="101">
                  <c:v>44245.25</c:v>
                </c:pt>
                <c:pt idx="102">
                  <c:v>44245.291666666664</c:v>
                </c:pt>
                <c:pt idx="103">
                  <c:v>44245.333333333336</c:v>
                </c:pt>
                <c:pt idx="104">
                  <c:v>44245.375</c:v>
                </c:pt>
                <c:pt idx="105">
                  <c:v>44245.416666666664</c:v>
                </c:pt>
                <c:pt idx="106">
                  <c:v>44245.458333333336</c:v>
                </c:pt>
                <c:pt idx="107">
                  <c:v>44245.5</c:v>
                </c:pt>
                <c:pt idx="108">
                  <c:v>44245.541666666664</c:v>
                </c:pt>
                <c:pt idx="109">
                  <c:v>44245.583333333336</c:v>
                </c:pt>
                <c:pt idx="110">
                  <c:v>44245.625</c:v>
                </c:pt>
                <c:pt idx="111">
                  <c:v>44245.666666666664</c:v>
                </c:pt>
                <c:pt idx="112">
                  <c:v>44245.708333333336</c:v>
                </c:pt>
                <c:pt idx="113">
                  <c:v>44245.75</c:v>
                </c:pt>
                <c:pt idx="114">
                  <c:v>44245.791666666664</c:v>
                </c:pt>
                <c:pt idx="115">
                  <c:v>44245.833333333336</c:v>
                </c:pt>
                <c:pt idx="116">
                  <c:v>44245.875</c:v>
                </c:pt>
                <c:pt idx="117">
                  <c:v>44245.916666666664</c:v>
                </c:pt>
                <c:pt idx="118">
                  <c:v>44245.958333333336</c:v>
                </c:pt>
                <c:pt idx="119">
                  <c:v>44246</c:v>
                </c:pt>
                <c:pt idx="120">
                  <c:v>44246.041666666664</c:v>
                </c:pt>
                <c:pt idx="121">
                  <c:v>44246.083333333336</c:v>
                </c:pt>
                <c:pt idx="122">
                  <c:v>44246.125</c:v>
                </c:pt>
                <c:pt idx="123">
                  <c:v>44246.166666666664</c:v>
                </c:pt>
                <c:pt idx="124">
                  <c:v>44246.208333333336</c:v>
                </c:pt>
                <c:pt idx="125">
                  <c:v>44246.25</c:v>
                </c:pt>
                <c:pt idx="126">
                  <c:v>44246.291666666664</c:v>
                </c:pt>
                <c:pt idx="127">
                  <c:v>44246.333333333336</c:v>
                </c:pt>
                <c:pt idx="128">
                  <c:v>44246.375</c:v>
                </c:pt>
                <c:pt idx="129">
                  <c:v>44246.416666666664</c:v>
                </c:pt>
                <c:pt idx="130">
                  <c:v>44246.458333333336</c:v>
                </c:pt>
                <c:pt idx="131">
                  <c:v>44246.5</c:v>
                </c:pt>
                <c:pt idx="132">
                  <c:v>44246.541666666664</c:v>
                </c:pt>
                <c:pt idx="133">
                  <c:v>44246.583333333336</c:v>
                </c:pt>
                <c:pt idx="134">
                  <c:v>44246.625</c:v>
                </c:pt>
                <c:pt idx="135">
                  <c:v>44246.666666666664</c:v>
                </c:pt>
                <c:pt idx="136">
                  <c:v>44246.708333333336</c:v>
                </c:pt>
                <c:pt idx="137">
                  <c:v>44246.75</c:v>
                </c:pt>
                <c:pt idx="138">
                  <c:v>44246.791666666664</c:v>
                </c:pt>
                <c:pt idx="139">
                  <c:v>44246.833333333336</c:v>
                </c:pt>
                <c:pt idx="140">
                  <c:v>44246.875</c:v>
                </c:pt>
                <c:pt idx="141">
                  <c:v>44246.916666666664</c:v>
                </c:pt>
                <c:pt idx="142">
                  <c:v>44246.958333333336</c:v>
                </c:pt>
                <c:pt idx="143">
                  <c:v>44247</c:v>
                </c:pt>
              </c:numCache>
            </c:numRef>
          </c:xVal>
          <c:yVal>
            <c:numRef>
              <c:f>'System-Wide Alt'!$B$2:$B$145</c:f>
              <c:numCache>
                <c:formatCode>General</c:formatCode>
                <c:ptCount val="144"/>
                <c:pt idx="0">
                  <c:v>1119.8764667999999</c:v>
                </c:pt>
                <c:pt idx="1">
                  <c:v>880.45937071000003</c:v>
                </c:pt>
                <c:pt idx="2">
                  <c:v>589.71613441</c:v>
                </c:pt>
                <c:pt idx="3">
                  <c:v>633.17265793000001</c:v>
                </c:pt>
                <c:pt idx="4">
                  <c:v>807.32512222000003</c:v>
                </c:pt>
                <c:pt idx="5">
                  <c:v>1012.0703142</c:v>
                </c:pt>
                <c:pt idx="6">
                  <c:v>1100.0190038999999</c:v>
                </c:pt>
                <c:pt idx="7">
                  <c:v>945.96248795999998</c:v>
                </c:pt>
                <c:pt idx="8">
                  <c:v>1130.4072481999999</c:v>
                </c:pt>
                <c:pt idx="9">
                  <c:v>1470.0217800999999</c:v>
                </c:pt>
                <c:pt idx="10">
                  <c:v>1671.2411585</c:v>
                </c:pt>
                <c:pt idx="11">
                  <c:v>1914.3299729</c:v>
                </c:pt>
                <c:pt idx="12">
                  <c:v>2111.8061726000001</c:v>
                </c:pt>
                <c:pt idx="13">
                  <c:v>1840.4699201000001</c:v>
                </c:pt>
                <c:pt idx="14">
                  <c:v>1924.0707256999999</c:v>
                </c:pt>
                <c:pt idx="15">
                  <c:v>1953.7207877999999</c:v>
                </c:pt>
                <c:pt idx="16">
                  <c:v>2443.1444456999998</c:v>
                </c:pt>
                <c:pt idx="17">
                  <c:v>3940.7879404999999</c:v>
                </c:pt>
                <c:pt idx="18">
                  <c:v>4567.0278007999996</c:v>
                </c:pt>
                <c:pt idx="19">
                  <c:v>4459.2338116999999</c:v>
                </c:pt>
                <c:pt idx="20">
                  <c:v>4016.7635773000002</c:v>
                </c:pt>
                <c:pt idx="21">
                  <c:v>4145.7321818999999</c:v>
                </c:pt>
                <c:pt idx="22">
                  <c:v>6629.5892807999999</c:v>
                </c:pt>
                <c:pt idx="23">
                  <c:v>7586.2269417999996</c:v>
                </c:pt>
                <c:pt idx="24">
                  <c:v>8966.4400339000003</c:v>
                </c:pt>
                <c:pt idx="25">
                  <c:v>7494.8818570000003</c:v>
                </c:pt>
                <c:pt idx="26">
                  <c:v>4270.7575434</c:v>
                </c:pt>
                <c:pt idx="27">
                  <c:v>6355.6106135</c:v>
                </c:pt>
                <c:pt idx="28">
                  <c:v>9000.0327393000007</c:v>
                </c:pt>
                <c:pt idx="29">
                  <c:v>8391.1422325000003</c:v>
                </c:pt>
                <c:pt idx="30">
                  <c:v>9001</c:v>
                </c:pt>
                <c:pt idx="31">
                  <c:v>8749.2494853999997</c:v>
                </c:pt>
                <c:pt idx="32">
                  <c:v>4521.6430866999999</c:v>
                </c:pt>
                <c:pt idx="33">
                  <c:v>3063.2172301999999</c:v>
                </c:pt>
                <c:pt idx="34">
                  <c:v>1788.1804697</c:v>
                </c:pt>
                <c:pt idx="35">
                  <c:v>1658.2391603999999</c:v>
                </c:pt>
                <c:pt idx="36">
                  <c:v>1539.5702858</c:v>
                </c:pt>
                <c:pt idx="37">
                  <c:v>1408.1366312</c:v>
                </c:pt>
                <c:pt idx="38">
                  <c:v>1189.1149323</c:v>
                </c:pt>
                <c:pt idx="39">
                  <c:v>1792.7899099000001</c:v>
                </c:pt>
                <c:pt idx="40">
                  <c:v>5509.9898267999997</c:v>
                </c:pt>
                <c:pt idx="41">
                  <c:v>8820.6099075000002</c:v>
                </c:pt>
                <c:pt idx="42">
                  <c:v>9001</c:v>
                </c:pt>
                <c:pt idx="43">
                  <c:v>6141.6290520000002</c:v>
                </c:pt>
                <c:pt idx="44">
                  <c:v>3441.0521149000001</c:v>
                </c:pt>
                <c:pt idx="45">
                  <c:v>7377.7625510999997</c:v>
                </c:pt>
                <c:pt idx="46">
                  <c:v>2721.0577186999999</c:v>
                </c:pt>
                <c:pt idx="47">
                  <c:v>3081.4266542999999</c:v>
                </c:pt>
                <c:pt idx="48">
                  <c:v>2114.3034139000001</c:v>
                </c:pt>
                <c:pt idx="49">
                  <c:v>2511.3602572</c:v>
                </c:pt>
                <c:pt idx="50">
                  <c:v>4751.8730265000004</c:v>
                </c:pt>
                <c:pt idx="51">
                  <c:v>8707.0003777000002</c:v>
                </c:pt>
                <c:pt idx="52">
                  <c:v>4057.3016037000002</c:v>
                </c:pt>
                <c:pt idx="53">
                  <c:v>4514.9336862</c:v>
                </c:pt>
                <c:pt idx="54">
                  <c:v>7778.6184460000004</c:v>
                </c:pt>
                <c:pt idx="55">
                  <c:v>8031.1060774999996</c:v>
                </c:pt>
                <c:pt idx="56">
                  <c:v>1748.8263176</c:v>
                </c:pt>
                <c:pt idx="57">
                  <c:v>1479.5572907000001</c:v>
                </c:pt>
                <c:pt idx="58">
                  <c:v>1138.8673492</c:v>
                </c:pt>
                <c:pt idx="59">
                  <c:v>821.84778752</c:v>
                </c:pt>
                <c:pt idx="60">
                  <c:v>1063.6509512</c:v>
                </c:pt>
                <c:pt idx="61">
                  <c:v>828.99059843999999</c:v>
                </c:pt>
                <c:pt idx="62">
                  <c:v>1195.1095164000001</c:v>
                </c:pt>
                <c:pt idx="63">
                  <c:v>1705.1865415</c:v>
                </c:pt>
                <c:pt idx="64">
                  <c:v>4383.3131166000003</c:v>
                </c:pt>
                <c:pt idx="65">
                  <c:v>7948.0004655000002</c:v>
                </c:pt>
                <c:pt idx="66">
                  <c:v>3502.5005452</c:v>
                </c:pt>
                <c:pt idx="67">
                  <c:v>1574.1613079000001</c:v>
                </c:pt>
                <c:pt idx="68">
                  <c:v>1864.1269215</c:v>
                </c:pt>
                <c:pt idx="69">
                  <c:v>1321.2696415</c:v>
                </c:pt>
                <c:pt idx="70">
                  <c:v>1133.8895964000001</c:v>
                </c:pt>
                <c:pt idx="71">
                  <c:v>713.99565381000002</c:v>
                </c:pt>
                <c:pt idx="72">
                  <c:v>1537.0562692000001</c:v>
                </c:pt>
                <c:pt idx="73">
                  <c:v>1172.2601850000001</c:v>
                </c:pt>
                <c:pt idx="74">
                  <c:v>1463.7388395999999</c:v>
                </c:pt>
                <c:pt idx="75">
                  <c:v>1556.3350794999999</c:v>
                </c:pt>
                <c:pt idx="76">
                  <c:v>5032.1091273000002</c:v>
                </c:pt>
                <c:pt idx="77">
                  <c:v>7853.4254301000001</c:v>
                </c:pt>
                <c:pt idx="78">
                  <c:v>8754.0266568999996</c:v>
                </c:pt>
                <c:pt idx="79">
                  <c:v>7774.9927144000003</c:v>
                </c:pt>
                <c:pt idx="80">
                  <c:v>3106.775842</c:v>
                </c:pt>
                <c:pt idx="81">
                  <c:v>2343.5907194000001</c:v>
                </c:pt>
                <c:pt idx="82">
                  <c:v>2341.2603746999998</c:v>
                </c:pt>
                <c:pt idx="83">
                  <c:v>455.76446198000002</c:v>
                </c:pt>
                <c:pt idx="84">
                  <c:v>131.12268606999999</c:v>
                </c:pt>
                <c:pt idx="85">
                  <c:v>177.66199822999999</c:v>
                </c:pt>
                <c:pt idx="86">
                  <c:v>87.821750277999996</c:v>
                </c:pt>
                <c:pt idx="87">
                  <c:v>108.93037524</c:v>
                </c:pt>
                <c:pt idx="88">
                  <c:v>212.81727131</c:v>
                </c:pt>
                <c:pt idx="89">
                  <c:v>1238.9833944</c:v>
                </c:pt>
                <c:pt idx="90">
                  <c:v>2700.3891779999999</c:v>
                </c:pt>
                <c:pt idx="91">
                  <c:v>1960.2656073999999</c:v>
                </c:pt>
                <c:pt idx="92">
                  <c:v>1399.2789877</c:v>
                </c:pt>
                <c:pt idx="93">
                  <c:v>517.66741324999998</c:v>
                </c:pt>
                <c:pt idx="94">
                  <c:v>349.64319624000001</c:v>
                </c:pt>
                <c:pt idx="95">
                  <c:v>339.75661831999997</c:v>
                </c:pt>
                <c:pt idx="96">
                  <c:v>196.99950869</c:v>
                </c:pt>
                <c:pt idx="97">
                  <c:v>154.41758338</c:v>
                </c:pt>
                <c:pt idx="98">
                  <c:v>92.838311920999999</c:v>
                </c:pt>
                <c:pt idx="99">
                  <c:v>92.533348688999993</c:v>
                </c:pt>
                <c:pt idx="100">
                  <c:v>134.3427575</c:v>
                </c:pt>
                <c:pt idx="101">
                  <c:v>390.46040591000002</c:v>
                </c:pt>
                <c:pt idx="102">
                  <c:v>2080.6089259999999</c:v>
                </c:pt>
                <c:pt idx="103">
                  <c:v>2127.6084906999999</c:v>
                </c:pt>
                <c:pt idx="104">
                  <c:v>2657.5528645999998</c:v>
                </c:pt>
                <c:pt idx="105">
                  <c:v>2502.6902952</c:v>
                </c:pt>
                <c:pt idx="106">
                  <c:v>2260.6709867999998</c:v>
                </c:pt>
                <c:pt idx="107">
                  <c:v>456.16273222000001</c:v>
                </c:pt>
                <c:pt idx="108">
                  <c:v>57.205703577000001</c:v>
                </c:pt>
                <c:pt idx="109">
                  <c:v>27.267479898000001</c:v>
                </c:pt>
                <c:pt idx="110">
                  <c:v>23.798746649000002</c:v>
                </c:pt>
                <c:pt idx="111">
                  <c:v>14.139052069</c:v>
                </c:pt>
                <c:pt idx="112">
                  <c:v>13.357359595</c:v>
                </c:pt>
                <c:pt idx="113">
                  <c:v>30.895834179000001</c:v>
                </c:pt>
                <c:pt idx="114">
                  <c:v>255.12561106000001</c:v>
                </c:pt>
                <c:pt idx="115">
                  <c:v>353.81737464000003</c:v>
                </c:pt>
                <c:pt idx="116">
                  <c:v>289.25567787</c:v>
                </c:pt>
                <c:pt idx="117">
                  <c:v>129.12654133999999</c:v>
                </c:pt>
                <c:pt idx="118">
                  <c:v>47.633795575000001</c:v>
                </c:pt>
                <c:pt idx="119">
                  <c:v>30.122917529999999</c:v>
                </c:pt>
                <c:pt idx="120">
                  <c:v>28.261814297000001</c:v>
                </c:pt>
                <c:pt idx="121">
                  <c:v>29.585993595000001</c:v>
                </c:pt>
                <c:pt idx="122">
                  <c:v>34.638968781000003</c:v>
                </c:pt>
                <c:pt idx="123">
                  <c:v>67.817236483000002</c:v>
                </c:pt>
                <c:pt idx="124">
                  <c:v>470.28076908999998</c:v>
                </c:pt>
                <c:pt idx="125">
                  <c:v>1730.2645619</c:v>
                </c:pt>
                <c:pt idx="126">
                  <c:v>3214.7058520999999</c:v>
                </c:pt>
                <c:pt idx="127">
                  <c:v>2498.8892332999999</c:v>
                </c:pt>
                <c:pt idx="128">
                  <c:v>376.82983359999997</c:v>
                </c:pt>
                <c:pt idx="129">
                  <c:v>34.300062697000001</c:v>
                </c:pt>
                <c:pt idx="130">
                  <c:v>30.275215304</c:v>
                </c:pt>
                <c:pt idx="131">
                  <c:v>19.637477387000001</c:v>
                </c:pt>
                <c:pt idx="132">
                  <c:v>15.054473775</c:v>
                </c:pt>
                <c:pt idx="133">
                  <c:v>5.3282929069999998</c:v>
                </c:pt>
                <c:pt idx="134">
                  <c:v>0.88339759080000002</c:v>
                </c:pt>
                <c:pt idx="135">
                  <c:v>0.37261976429999999</c:v>
                </c:pt>
                <c:pt idx="136">
                  <c:v>2.4732352923000001</c:v>
                </c:pt>
                <c:pt idx="137">
                  <c:v>17.313277008</c:v>
                </c:pt>
                <c:pt idx="138">
                  <c:v>27.789886307</c:v>
                </c:pt>
                <c:pt idx="139">
                  <c:v>21.37847567</c:v>
                </c:pt>
                <c:pt idx="140">
                  <c:v>19.456289477999999</c:v>
                </c:pt>
                <c:pt idx="141">
                  <c:v>18.456513094999998</c:v>
                </c:pt>
                <c:pt idx="142">
                  <c:v>18.321318507000001</c:v>
                </c:pt>
                <c:pt idx="143">
                  <c:v>17.69685763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8232112"/>
        <c:axId val="518231328"/>
      </c:scatterChart>
      <c:valAx>
        <c:axId val="518231720"/>
        <c:scaling>
          <c:orientation val="minMax"/>
          <c:max val="44247"/>
          <c:min val="4424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\ h:mm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8230936"/>
        <c:crosses val="autoZero"/>
        <c:crossBetween val="midCat"/>
      </c:valAx>
      <c:valAx>
        <c:axId val="518230936"/>
        <c:scaling>
          <c:orientation val="minMax"/>
          <c:max val="63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Curtailment (MWh)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8231720"/>
        <c:crosses val="autoZero"/>
        <c:crossBetween val="midCat"/>
        <c:majorUnit val="700"/>
      </c:valAx>
      <c:valAx>
        <c:axId val="518231328"/>
        <c:scaling>
          <c:orientation val="minMax"/>
          <c:max val="9000"/>
        </c:scaling>
        <c:delete val="0"/>
        <c:axPos val="r"/>
        <c:numFmt formatCode="&quot;$&quot;#,##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8232112"/>
        <c:crosses val="max"/>
        <c:crossBetween val="midCat"/>
      </c:valAx>
      <c:valAx>
        <c:axId val="518232112"/>
        <c:scaling>
          <c:orientation val="minMax"/>
        </c:scaling>
        <c:delete val="1"/>
        <c:axPos val="b"/>
        <c:numFmt formatCode="m/d/yyyy\ h:mm" sourceLinked="1"/>
        <c:majorTickMark val="out"/>
        <c:minorTickMark val="none"/>
        <c:tickLblPos val="nextTo"/>
        <c:crossAx val="51823132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2"/>
          <c:order val="1"/>
          <c:tx>
            <c:v>with Hurting SF</c:v>
          </c:tx>
          <c:spPr>
            <a:ln w="25400" cap="rnd">
              <a:solidFill>
                <a:srgbClr val="BB6C99"/>
              </a:solidFill>
              <a:round/>
            </a:ln>
            <a:effectLst/>
          </c:spPr>
          <c:marker>
            <c:symbol val="none"/>
          </c:marker>
          <c:xVal>
            <c:numRef>
              <c:f>'Wind and Solar Alt'!$A$2:$A$145</c:f>
              <c:numCache>
                <c:formatCode>m/d/yyyy\ h:mm</c:formatCode>
                <c:ptCount val="144"/>
                <c:pt idx="0">
                  <c:v>44241.041666666664</c:v>
                </c:pt>
                <c:pt idx="1">
                  <c:v>44241.083333333336</c:v>
                </c:pt>
                <c:pt idx="2">
                  <c:v>44241.125</c:v>
                </c:pt>
                <c:pt idx="3">
                  <c:v>44241.166666666664</c:v>
                </c:pt>
                <c:pt idx="4">
                  <c:v>44241.208333333336</c:v>
                </c:pt>
                <c:pt idx="5">
                  <c:v>44241.25</c:v>
                </c:pt>
                <c:pt idx="6">
                  <c:v>44241.291666666664</c:v>
                </c:pt>
                <c:pt idx="7">
                  <c:v>44241.333333333336</c:v>
                </c:pt>
                <c:pt idx="8">
                  <c:v>44241.375</c:v>
                </c:pt>
                <c:pt idx="9">
                  <c:v>44241.416666666664</c:v>
                </c:pt>
                <c:pt idx="10">
                  <c:v>44241.458333333336</c:v>
                </c:pt>
                <c:pt idx="11">
                  <c:v>44241.5</c:v>
                </c:pt>
                <c:pt idx="12">
                  <c:v>44241.541666666664</c:v>
                </c:pt>
                <c:pt idx="13">
                  <c:v>44241.583333333336</c:v>
                </c:pt>
                <c:pt idx="14">
                  <c:v>44241.625</c:v>
                </c:pt>
                <c:pt idx="15">
                  <c:v>44241.666666666664</c:v>
                </c:pt>
                <c:pt idx="16">
                  <c:v>44241.708333333336</c:v>
                </c:pt>
                <c:pt idx="17">
                  <c:v>44241.75</c:v>
                </c:pt>
                <c:pt idx="18">
                  <c:v>44241.791666666664</c:v>
                </c:pt>
                <c:pt idx="19">
                  <c:v>44241.833333333336</c:v>
                </c:pt>
                <c:pt idx="20">
                  <c:v>44241.875</c:v>
                </c:pt>
                <c:pt idx="21">
                  <c:v>44241.916666666664</c:v>
                </c:pt>
                <c:pt idx="22">
                  <c:v>44241.958333333336</c:v>
                </c:pt>
                <c:pt idx="23">
                  <c:v>44242</c:v>
                </c:pt>
                <c:pt idx="24">
                  <c:v>44242.041666666664</c:v>
                </c:pt>
                <c:pt idx="25">
                  <c:v>44242.083333333336</c:v>
                </c:pt>
                <c:pt idx="26">
                  <c:v>44242.125</c:v>
                </c:pt>
                <c:pt idx="27">
                  <c:v>44242.166666666664</c:v>
                </c:pt>
                <c:pt idx="28">
                  <c:v>44242.208333333336</c:v>
                </c:pt>
                <c:pt idx="29">
                  <c:v>44242.25</c:v>
                </c:pt>
                <c:pt idx="30">
                  <c:v>44242.291666666664</c:v>
                </c:pt>
                <c:pt idx="31">
                  <c:v>44242.333333333336</c:v>
                </c:pt>
                <c:pt idx="32">
                  <c:v>44242.375</c:v>
                </c:pt>
                <c:pt idx="33">
                  <c:v>44242.416666666664</c:v>
                </c:pt>
                <c:pt idx="34">
                  <c:v>44242.458333333336</c:v>
                </c:pt>
                <c:pt idx="35">
                  <c:v>44242.5</c:v>
                </c:pt>
                <c:pt idx="36">
                  <c:v>44242.541666666664</c:v>
                </c:pt>
                <c:pt idx="37">
                  <c:v>44242.583333333336</c:v>
                </c:pt>
                <c:pt idx="38">
                  <c:v>44242.625</c:v>
                </c:pt>
                <c:pt idx="39">
                  <c:v>44242.666666666664</c:v>
                </c:pt>
                <c:pt idx="40">
                  <c:v>44242.708333333336</c:v>
                </c:pt>
                <c:pt idx="41">
                  <c:v>44242.75</c:v>
                </c:pt>
                <c:pt idx="42">
                  <c:v>44242.791666666664</c:v>
                </c:pt>
                <c:pt idx="43">
                  <c:v>44242.833333333336</c:v>
                </c:pt>
                <c:pt idx="44">
                  <c:v>44242.875</c:v>
                </c:pt>
                <c:pt idx="45">
                  <c:v>44242.916666666664</c:v>
                </c:pt>
                <c:pt idx="46">
                  <c:v>44242.958333333336</c:v>
                </c:pt>
                <c:pt idx="47">
                  <c:v>44243</c:v>
                </c:pt>
                <c:pt idx="48">
                  <c:v>44243.041666666664</c:v>
                </c:pt>
                <c:pt idx="49">
                  <c:v>44243.083333333336</c:v>
                </c:pt>
                <c:pt idx="50">
                  <c:v>44243.125</c:v>
                </c:pt>
                <c:pt idx="51">
                  <c:v>44243.166666666664</c:v>
                </c:pt>
                <c:pt idx="52">
                  <c:v>44243.208333333336</c:v>
                </c:pt>
                <c:pt idx="53">
                  <c:v>44243.25</c:v>
                </c:pt>
                <c:pt idx="54">
                  <c:v>44243.291666666664</c:v>
                </c:pt>
                <c:pt idx="55">
                  <c:v>44243.333333333336</c:v>
                </c:pt>
                <c:pt idx="56">
                  <c:v>44243.375</c:v>
                </c:pt>
                <c:pt idx="57">
                  <c:v>44243.416666666664</c:v>
                </c:pt>
                <c:pt idx="58">
                  <c:v>44243.458333333336</c:v>
                </c:pt>
                <c:pt idx="59">
                  <c:v>44243.5</c:v>
                </c:pt>
                <c:pt idx="60">
                  <c:v>44243.541666666664</c:v>
                </c:pt>
                <c:pt idx="61">
                  <c:v>44243.583333333336</c:v>
                </c:pt>
                <c:pt idx="62">
                  <c:v>44243.625</c:v>
                </c:pt>
                <c:pt idx="63">
                  <c:v>44243.666666666664</c:v>
                </c:pt>
                <c:pt idx="64">
                  <c:v>44243.708333333336</c:v>
                </c:pt>
                <c:pt idx="65">
                  <c:v>44243.75</c:v>
                </c:pt>
                <c:pt idx="66">
                  <c:v>44243.791666666664</c:v>
                </c:pt>
                <c:pt idx="67">
                  <c:v>44243.833333333336</c:v>
                </c:pt>
                <c:pt idx="68">
                  <c:v>44243.875</c:v>
                </c:pt>
                <c:pt idx="69">
                  <c:v>44243.916666666664</c:v>
                </c:pt>
                <c:pt idx="70">
                  <c:v>44243.958333333336</c:v>
                </c:pt>
                <c:pt idx="71">
                  <c:v>44244</c:v>
                </c:pt>
                <c:pt idx="72">
                  <c:v>44244.041666666664</c:v>
                </c:pt>
                <c:pt idx="73">
                  <c:v>44244.083333333336</c:v>
                </c:pt>
                <c:pt idx="74">
                  <c:v>44244.125</c:v>
                </c:pt>
                <c:pt idx="75">
                  <c:v>44244.166666666664</c:v>
                </c:pt>
                <c:pt idx="76">
                  <c:v>44244.208333333336</c:v>
                </c:pt>
                <c:pt idx="77">
                  <c:v>44244.25</c:v>
                </c:pt>
                <c:pt idx="78">
                  <c:v>44244.291666666664</c:v>
                </c:pt>
                <c:pt idx="79">
                  <c:v>44244.333333333336</c:v>
                </c:pt>
                <c:pt idx="80">
                  <c:v>44244.375</c:v>
                </c:pt>
                <c:pt idx="81">
                  <c:v>44244.416666666664</c:v>
                </c:pt>
                <c:pt idx="82">
                  <c:v>44244.458333333336</c:v>
                </c:pt>
                <c:pt idx="83">
                  <c:v>44244.5</c:v>
                </c:pt>
                <c:pt idx="84">
                  <c:v>44244.541666666664</c:v>
                </c:pt>
                <c:pt idx="85">
                  <c:v>44244.583333333336</c:v>
                </c:pt>
                <c:pt idx="86">
                  <c:v>44244.625</c:v>
                </c:pt>
                <c:pt idx="87">
                  <c:v>44244.666666666664</c:v>
                </c:pt>
                <c:pt idx="88">
                  <c:v>44244.708333333336</c:v>
                </c:pt>
                <c:pt idx="89">
                  <c:v>44244.75</c:v>
                </c:pt>
                <c:pt idx="90">
                  <c:v>44244.791666666664</c:v>
                </c:pt>
                <c:pt idx="91">
                  <c:v>44244.833333333336</c:v>
                </c:pt>
                <c:pt idx="92">
                  <c:v>44244.875</c:v>
                </c:pt>
                <c:pt idx="93">
                  <c:v>44244.916666666664</c:v>
                </c:pt>
                <c:pt idx="94">
                  <c:v>44244.958333333336</c:v>
                </c:pt>
                <c:pt idx="95">
                  <c:v>44245</c:v>
                </c:pt>
                <c:pt idx="96">
                  <c:v>44245.041666666664</c:v>
                </c:pt>
                <c:pt idx="97">
                  <c:v>44245.083333333336</c:v>
                </c:pt>
                <c:pt idx="98">
                  <c:v>44245.125</c:v>
                </c:pt>
                <c:pt idx="99">
                  <c:v>44245.166666666664</c:v>
                </c:pt>
                <c:pt idx="100">
                  <c:v>44245.208333333336</c:v>
                </c:pt>
                <c:pt idx="101">
                  <c:v>44245.25</c:v>
                </c:pt>
                <c:pt idx="102">
                  <c:v>44245.291666666664</c:v>
                </c:pt>
                <c:pt idx="103">
                  <c:v>44245.333333333336</c:v>
                </c:pt>
                <c:pt idx="104">
                  <c:v>44245.375</c:v>
                </c:pt>
                <c:pt idx="105">
                  <c:v>44245.416666666664</c:v>
                </c:pt>
                <c:pt idx="106">
                  <c:v>44245.458333333336</c:v>
                </c:pt>
                <c:pt idx="107">
                  <c:v>44245.5</c:v>
                </c:pt>
                <c:pt idx="108">
                  <c:v>44245.541666666664</c:v>
                </c:pt>
                <c:pt idx="109">
                  <c:v>44245.583333333336</c:v>
                </c:pt>
                <c:pt idx="110">
                  <c:v>44245.625</c:v>
                </c:pt>
                <c:pt idx="111">
                  <c:v>44245.666666666664</c:v>
                </c:pt>
                <c:pt idx="112">
                  <c:v>44245.708333333336</c:v>
                </c:pt>
                <c:pt idx="113">
                  <c:v>44245.75</c:v>
                </c:pt>
                <c:pt idx="114">
                  <c:v>44245.791666666664</c:v>
                </c:pt>
                <c:pt idx="115">
                  <c:v>44245.833333333336</c:v>
                </c:pt>
                <c:pt idx="116">
                  <c:v>44245.875</c:v>
                </c:pt>
                <c:pt idx="117">
                  <c:v>44245.916666666664</c:v>
                </c:pt>
                <c:pt idx="118">
                  <c:v>44245.958333333336</c:v>
                </c:pt>
                <c:pt idx="119">
                  <c:v>44246</c:v>
                </c:pt>
                <c:pt idx="120">
                  <c:v>44246.041666666664</c:v>
                </c:pt>
                <c:pt idx="121">
                  <c:v>44246.083333333336</c:v>
                </c:pt>
                <c:pt idx="122">
                  <c:v>44246.125</c:v>
                </c:pt>
                <c:pt idx="123">
                  <c:v>44246.166666666664</c:v>
                </c:pt>
                <c:pt idx="124">
                  <c:v>44246.208333333336</c:v>
                </c:pt>
                <c:pt idx="125">
                  <c:v>44246.25</c:v>
                </c:pt>
                <c:pt idx="126">
                  <c:v>44246.291666666664</c:v>
                </c:pt>
                <c:pt idx="127">
                  <c:v>44246.333333333336</c:v>
                </c:pt>
                <c:pt idx="128">
                  <c:v>44246.375</c:v>
                </c:pt>
                <c:pt idx="129">
                  <c:v>44246.416666666664</c:v>
                </c:pt>
                <c:pt idx="130">
                  <c:v>44246.458333333336</c:v>
                </c:pt>
                <c:pt idx="131">
                  <c:v>44246.5</c:v>
                </c:pt>
                <c:pt idx="132">
                  <c:v>44246.541666666664</c:v>
                </c:pt>
                <c:pt idx="133">
                  <c:v>44246.583333333336</c:v>
                </c:pt>
                <c:pt idx="134">
                  <c:v>44246.625</c:v>
                </c:pt>
                <c:pt idx="135">
                  <c:v>44246.666666666664</c:v>
                </c:pt>
                <c:pt idx="136">
                  <c:v>44246.708333333336</c:v>
                </c:pt>
                <c:pt idx="137">
                  <c:v>44246.75</c:v>
                </c:pt>
                <c:pt idx="138">
                  <c:v>44246.791666666664</c:v>
                </c:pt>
                <c:pt idx="139">
                  <c:v>44246.833333333336</c:v>
                </c:pt>
                <c:pt idx="140">
                  <c:v>44246.875</c:v>
                </c:pt>
                <c:pt idx="141">
                  <c:v>44246.916666666664</c:v>
                </c:pt>
                <c:pt idx="142">
                  <c:v>44246.958333333336</c:v>
                </c:pt>
                <c:pt idx="143">
                  <c:v>44247</c:v>
                </c:pt>
              </c:numCache>
            </c:numRef>
          </c:xVal>
          <c:yVal>
            <c:numRef>
              <c:f>'Wind and Solar Alt'!$D$2:$D$145</c:f>
              <c:numCache>
                <c:formatCode>General</c:formatCode>
                <c:ptCount val="14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0.14476437710000001</c:v>
                </c:pt>
                <c:pt idx="7">
                  <c:v>14.82522545</c:v>
                </c:pt>
                <c:pt idx="8">
                  <c:v>160.17277709999999</c:v>
                </c:pt>
                <c:pt idx="9">
                  <c:v>159.58818047</c:v>
                </c:pt>
                <c:pt idx="10">
                  <c:v>123.22655459000001</c:v>
                </c:pt>
                <c:pt idx="11">
                  <c:v>71.663771550999996</c:v>
                </c:pt>
                <c:pt idx="12">
                  <c:v>4.9677633323999997</c:v>
                </c:pt>
                <c:pt idx="13">
                  <c:v>229.71154239000001</c:v>
                </c:pt>
                <c:pt idx="14">
                  <c:v>345.73637987000001</c:v>
                </c:pt>
                <c:pt idx="15">
                  <c:v>339.82908409999999</c:v>
                </c:pt>
                <c:pt idx="16">
                  <c:v>448.48256837000002</c:v>
                </c:pt>
                <c:pt idx="17">
                  <c:v>525.41907155000001</c:v>
                </c:pt>
                <c:pt idx="18">
                  <c:v>803.91899801</c:v>
                </c:pt>
                <c:pt idx="19">
                  <c:v>326.77894782999999</c:v>
                </c:pt>
                <c:pt idx="20">
                  <c:v>142.48622976999999</c:v>
                </c:pt>
                <c:pt idx="21">
                  <c:v>134.90421642999999</c:v>
                </c:pt>
                <c:pt idx="22">
                  <c:v>98.083883298000003</c:v>
                </c:pt>
                <c:pt idx="23">
                  <c:v>54.577254727000003</c:v>
                </c:pt>
                <c:pt idx="24">
                  <c:v>37.995155726999997</c:v>
                </c:pt>
                <c:pt idx="25">
                  <c:v>8.6953350000000002E-3</c:v>
                </c:pt>
                <c:pt idx="26">
                  <c:v>5.2823950570999996</c:v>
                </c:pt>
                <c:pt idx="27">
                  <c:v>8.4412506000000002E-3</c:v>
                </c:pt>
                <c:pt idx="28">
                  <c:v>8.4310079000000007E-3</c:v>
                </c:pt>
                <c:pt idx="29">
                  <c:v>1.0136861299</c:v>
                </c:pt>
                <c:pt idx="30">
                  <c:v>7.8526919000000001E-3</c:v>
                </c:pt>
                <c:pt idx="31">
                  <c:v>1.230971585</c:v>
                </c:pt>
                <c:pt idx="32">
                  <c:v>17.771142721</c:v>
                </c:pt>
                <c:pt idx="33">
                  <c:v>30.714672301</c:v>
                </c:pt>
                <c:pt idx="34">
                  <c:v>16.305304512999999</c:v>
                </c:pt>
                <c:pt idx="35">
                  <c:v>7.3080436200000001E-2</c:v>
                </c:pt>
                <c:pt idx="36">
                  <c:v>8.0315987324000009</c:v>
                </c:pt>
                <c:pt idx="37">
                  <c:v>36.021742193000001</c:v>
                </c:pt>
                <c:pt idx="38">
                  <c:v>3.9715207117000002</c:v>
                </c:pt>
                <c:pt idx="39">
                  <c:v>2.1929493871000001</c:v>
                </c:pt>
                <c:pt idx="40">
                  <c:v>8.6008097999999995E-3</c:v>
                </c:pt>
                <c:pt idx="41">
                  <c:v>7.9124152999999996E-3</c:v>
                </c:pt>
                <c:pt idx="42">
                  <c:v>8.6137161E-3</c:v>
                </c:pt>
                <c:pt idx="43">
                  <c:v>9.4562220000000002E-3</c:v>
                </c:pt>
                <c:pt idx="44">
                  <c:v>1.0572371299999999E-2</c:v>
                </c:pt>
                <c:pt idx="45">
                  <c:v>1.0805963599999999E-2</c:v>
                </c:pt>
                <c:pt idx="46">
                  <c:v>9.5809641000000004E-3</c:v>
                </c:pt>
                <c:pt idx="47">
                  <c:v>1.01494948E-2</c:v>
                </c:pt>
                <c:pt idx="48">
                  <c:v>7.0303092999999999E-3</c:v>
                </c:pt>
                <c:pt idx="49">
                  <c:v>9.6595437999999999E-3</c:v>
                </c:pt>
                <c:pt idx="50">
                  <c:v>8.0906167000000008E-3</c:v>
                </c:pt>
                <c:pt idx="51">
                  <c:v>7.2648271999999998E-3</c:v>
                </c:pt>
                <c:pt idx="52">
                  <c:v>2.7164761222</c:v>
                </c:pt>
                <c:pt idx="53">
                  <c:v>7.9347403999999993E-3</c:v>
                </c:pt>
                <c:pt idx="54">
                  <c:v>1.0243784E-3</c:v>
                </c:pt>
                <c:pt idx="55">
                  <c:v>2.3645896E-3</c:v>
                </c:pt>
                <c:pt idx="56">
                  <c:v>3.2520179000000001E-3</c:v>
                </c:pt>
                <c:pt idx="57">
                  <c:v>0.19792824840000001</c:v>
                </c:pt>
                <c:pt idx="58">
                  <c:v>45.302096378999998</c:v>
                </c:pt>
                <c:pt idx="59">
                  <c:v>118.38810144999999</c:v>
                </c:pt>
                <c:pt idx="60">
                  <c:v>14.861415716</c:v>
                </c:pt>
                <c:pt idx="61">
                  <c:v>6.2151573117999996</c:v>
                </c:pt>
                <c:pt idx="62">
                  <c:v>0</c:v>
                </c:pt>
                <c:pt idx="63">
                  <c:v>2.2214408099999999E-2</c:v>
                </c:pt>
                <c:pt idx="64">
                  <c:v>0</c:v>
                </c:pt>
                <c:pt idx="65">
                  <c:v>0</c:v>
                </c:pt>
                <c:pt idx="66" formatCode="0.00E+00">
                  <c:v>2.4918053000000001E-9</c:v>
                </c:pt>
                <c:pt idx="67">
                  <c:v>1.7509160000000001E-4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77.732893748999999</c:v>
                </c:pt>
                <c:pt idx="74">
                  <c:v>178.99794148000001</c:v>
                </c:pt>
                <c:pt idx="75">
                  <c:v>264.22995564000001</c:v>
                </c:pt>
                <c:pt idx="76">
                  <c:v>46.685952366000002</c:v>
                </c:pt>
                <c:pt idx="77">
                  <c:v>16.798428331</c:v>
                </c:pt>
                <c:pt idx="78">
                  <c:v>0</c:v>
                </c:pt>
                <c:pt idx="79">
                  <c:v>1.1599505E-3</c:v>
                </c:pt>
                <c:pt idx="80">
                  <c:v>8.3611109999999998E-4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10.023324216000001</c:v>
                </c:pt>
                <c:pt idx="85">
                  <c:v>1.8467401528</c:v>
                </c:pt>
                <c:pt idx="86">
                  <c:v>32.357401934000002</c:v>
                </c:pt>
                <c:pt idx="87">
                  <c:v>143.64952428000001</c:v>
                </c:pt>
                <c:pt idx="88">
                  <c:v>271.20174350999997</c:v>
                </c:pt>
                <c:pt idx="89">
                  <c:v>62.013840995999999</c:v>
                </c:pt>
                <c:pt idx="90">
                  <c:v>7.1515801973000004</c:v>
                </c:pt>
                <c:pt idx="91">
                  <c:v>0.17302947569999999</c:v>
                </c:pt>
                <c:pt idx="92">
                  <c:v>0</c:v>
                </c:pt>
                <c:pt idx="93">
                  <c:v>0.23541145120000001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11.946864024</c:v>
                </c:pt>
                <c:pt idx="98">
                  <c:v>30.376466206</c:v>
                </c:pt>
                <c:pt idx="99">
                  <c:v>29.631156206</c:v>
                </c:pt>
                <c:pt idx="100">
                  <c:v>39.21827313</c:v>
                </c:pt>
                <c:pt idx="101">
                  <c:v>53.752955530999998</c:v>
                </c:pt>
                <c:pt idx="102">
                  <c:v>33.204723934999997</c:v>
                </c:pt>
                <c:pt idx="103">
                  <c:v>10.50744804</c:v>
                </c:pt>
                <c:pt idx="104">
                  <c:v>26.458956439000001</c:v>
                </c:pt>
                <c:pt idx="105">
                  <c:v>52.231237524000001</c:v>
                </c:pt>
                <c:pt idx="106">
                  <c:v>66.876187879</c:v>
                </c:pt>
                <c:pt idx="107">
                  <c:v>368.40400070999999</c:v>
                </c:pt>
                <c:pt idx="108">
                  <c:v>509.13199608000002</c:v>
                </c:pt>
                <c:pt idx="109">
                  <c:v>324.09616518000001</c:v>
                </c:pt>
                <c:pt idx="110">
                  <c:v>104.85666479</c:v>
                </c:pt>
                <c:pt idx="111">
                  <c:v>66.414954714000004</c:v>
                </c:pt>
                <c:pt idx="112">
                  <c:v>262.86752847999998</c:v>
                </c:pt>
                <c:pt idx="113">
                  <c:v>358.91423499000001</c:v>
                </c:pt>
                <c:pt idx="114">
                  <c:v>418.73897514999999</c:v>
                </c:pt>
                <c:pt idx="115">
                  <c:v>501.81145958000002</c:v>
                </c:pt>
                <c:pt idx="116">
                  <c:v>499.32523051999999</c:v>
                </c:pt>
                <c:pt idx="117">
                  <c:v>318.33301533000002</c:v>
                </c:pt>
                <c:pt idx="118">
                  <c:v>85.470023424999994</c:v>
                </c:pt>
                <c:pt idx="119">
                  <c:v>56.879836840999999</c:v>
                </c:pt>
                <c:pt idx="120">
                  <c:v>35.302043013000002</c:v>
                </c:pt>
                <c:pt idx="121">
                  <c:v>5.2831942784999999</c:v>
                </c:pt>
                <c:pt idx="122">
                  <c:v>2.3968056114</c:v>
                </c:pt>
                <c:pt idx="123">
                  <c:v>7.1604962149000002</c:v>
                </c:pt>
                <c:pt idx="124">
                  <c:v>1.2018291822</c:v>
                </c:pt>
                <c:pt idx="125">
                  <c:v>3.5249066847999999</c:v>
                </c:pt>
                <c:pt idx="126">
                  <c:v>1.1280204999999999E-3</c:v>
                </c:pt>
                <c:pt idx="127">
                  <c:v>1.0843748391000001</c:v>
                </c:pt>
                <c:pt idx="128">
                  <c:v>97.605916682</c:v>
                </c:pt>
                <c:pt idx="129">
                  <c:v>859.18826655999999</c:v>
                </c:pt>
                <c:pt idx="130">
                  <c:v>525.68951881999999</c:v>
                </c:pt>
                <c:pt idx="131">
                  <c:v>658.88242634999995</c:v>
                </c:pt>
                <c:pt idx="132">
                  <c:v>970.44098377</c:v>
                </c:pt>
                <c:pt idx="133">
                  <c:v>1815.2949321999999</c:v>
                </c:pt>
                <c:pt idx="134">
                  <c:v>2225.2553818000001</c:v>
                </c:pt>
                <c:pt idx="135">
                  <c:v>2466.9419023999999</c:v>
                </c:pt>
                <c:pt idx="136">
                  <c:v>2450.6174489</c:v>
                </c:pt>
                <c:pt idx="137">
                  <c:v>501.77840330999999</c:v>
                </c:pt>
                <c:pt idx="138">
                  <c:v>0</c:v>
                </c:pt>
                <c:pt idx="139">
                  <c:v>0</c:v>
                </c:pt>
                <c:pt idx="140">
                  <c:v>3.334975E-3</c:v>
                </c:pt>
                <c:pt idx="141">
                  <c:v>8.3137555000000005E-3</c:v>
                </c:pt>
                <c:pt idx="142">
                  <c:v>7.5562579090000002</c:v>
                </c:pt>
                <c:pt idx="143">
                  <c:v>1.0860555500000001E-2</c:v>
                </c:pt>
              </c:numCache>
            </c:numRef>
          </c:yVal>
          <c:smooth val="0"/>
        </c:ser>
        <c:ser>
          <c:idx val="3"/>
          <c:order val="2"/>
          <c:tx>
            <c:v>Constraint Curtailed</c:v>
          </c:tx>
          <c:spPr>
            <a:ln w="2540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numRef>
              <c:f>'Wind and Solar Alt'!$A$2:$A$145</c:f>
              <c:numCache>
                <c:formatCode>m/d/yyyy\ h:mm</c:formatCode>
                <c:ptCount val="144"/>
                <c:pt idx="0">
                  <c:v>44241.041666666664</c:v>
                </c:pt>
                <c:pt idx="1">
                  <c:v>44241.083333333336</c:v>
                </c:pt>
                <c:pt idx="2">
                  <c:v>44241.125</c:v>
                </c:pt>
                <c:pt idx="3">
                  <c:v>44241.166666666664</c:v>
                </c:pt>
                <c:pt idx="4">
                  <c:v>44241.208333333336</c:v>
                </c:pt>
                <c:pt idx="5">
                  <c:v>44241.25</c:v>
                </c:pt>
                <c:pt idx="6">
                  <c:v>44241.291666666664</c:v>
                </c:pt>
                <c:pt idx="7">
                  <c:v>44241.333333333336</c:v>
                </c:pt>
                <c:pt idx="8">
                  <c:v>44241.375</c:v>
                </c:pt>
                <c:pt idx="9">
                  <c:v>44241.416666666664</c:v>
                </c:pt>
                <c:pt idx="10">
                  <c:v>44241.458333333336</c:v>
                </c:pt>
                <c:pt idx="11">
                  <c:v>44241.5</c:v>
                </c:pt>
                <c:pt idx="12">
                  <c:v>44241.541666666664</c:v>
                </c:pt>
                <c:pt idx="13">
                  <c:v>44241.583333333336</c:v>
                </c:pt>
                <c:pt idx="14">
                  <c:v>44241.625</c:v>
                </c:pt>
                <c:pt idx="15">
                  <c:v>44241.666666666664</c:v>
                </c:pt>
                <c:pt idx="16">
                  <c:v>44241.708333333336</c:v>
                </c:pt>
                <c:pt idx="17">
                  <c:v>44241.75</c:v>
                </c:pt>
                <c:pt idx="18">
                  <c:v>44241.791666666664</c:v>
                </c:pt>
                <c:pt idx="19">
                  <c:v>44241.833333333336</c:v>
                </c:pt>
                <c:pt idx="20">
                  <c:v>44241.875</c:v>
                </c:pt>
                <c:pt idx="21">
                  <c:v>44241.916666666664</c:v>
                </c:pt>
                <c:pt idx="22">
                  <c:v>44241.958333333336</c:v>
                </c:pt>
                <c:pt idx="23">
                  <c:v>44242</c:v>
                </c:pt>
                <c:pt idx="24">
                  <c:v>44242.041666666664</c:v>
                </c:pt>
                <c:pt idx="25">
                  <c:v>44242.083333333336</c:v>
                </c:pt>
                <c:pt idx="26">
                  <c:v>44242.125</c:v>
                </c:pt>
                <c:pt idx="27">
                  <c:v>44242.166666666664</c:v>
                </c:pt>
                <c:pt idx="28">
                  <c:v>44242.208333333336</c:v>
                </c:pt>
                <c:pt idx="29">
                  <c:v>44242.25</c:v>
                </c:pt>
                <c:pt idx="30">
                  <c:v>44242.291666666664</c:v>
                </c:pt>
                <c:pt idx="31">
                  <c:v>44242.333333333336</c:v>
                </c:pt>
                <c:pt idx="32">
                  <c:v>44242.375</c:v>
                </c:pt>
                <c:pt idx="33">
                  <c:v>44242.416666666664</c:v>
                </c:pt>
                <c:pt idx="34">
                  <c:v>44242.458333333336</c:v>
                </c:pt>
                <c:pt idx="35">
                  <c:v>44242.5</c:v>
                </c:pt>
                <c:pt idx="36">
                  <c:v>44242.541666666664</c:v>
                </c:pt>
                <c:pt idx="37">
                  <c:v>44242.583333333336</c:v>
                </c:pt>
                <c:pt idx="38">
                  <c:v>44242.625</c:v>
                </c:pt>
                <c:pt idx="39">
                  <c:v>44242.666666666664</c:v>
                </c:pt>
                <c:pt idx="40">
                  <c:v>44242.708333333336</c:v>
                </c:pt>
                <c:pt idx="41">
                  <c:v>44242.75</c:v>
                </c:pt>
                <c:pt idx="42">
                  <c:v>44242.791666666664</c:v>
                </c:pt>
                <c:pt idx="43">
                  <c:v>44242.833333333336</c:v>
                </c:pt>
                <c:pt idx="44">
                  <c:v>44242.875</c:v>
                </c:pt>
                <c:pt idx="45">
                  <c:v>44242.916666666664</c:v>
                </c:pt>
                <c:pt idx="46">
                  <c:v>44242.958333333336</c:v>
                </c:pt>
                <c:pt idx="47">
                  <c:v>44243</c:v>
                </c:pt>
                <c:pt idx="48">
                  <c:v>44243.041666666664</c:v>
                </c:pt>
                <c:pt idx="49">
                  <c:v>44243.083333333336</c:v>
                </c:pt>
                <c:pt idx="50">
                  <c:v>44243.125</c:v>
                </c:pt>
                <c:pt idx="51">
                  <c:v>44243.166666666664</c:v>
                </c:pt>
                <c:pt idx="52">
                  <c:v>44243.208333333336</c:v>
                </c:pt>
                <c:pt idx="53">
                  <c:v>44243.25</c:v>
                </c:pt>
                <c:pt idx="54">
                  <c:v>44243.291666666664</c:v>
                </c:pt>
                <c:pt idx="55">
                  <c:v>44243.333333333336</c:v>
                </c:pt>
                <c:pt idx="56">
                  <c:v>44243.375</c:v>
                </c:pt>
                <c:pt idx="57">
                  <c:v>44243.416666666664</c:v>
                </c:pt>
                <c:pt idx="58">
                  <c:v>44243.458333333336</c:v>
                </c:pt>
                <c:pt idx="59">
                  <c:v>44243.5</c:v>
                </c:pt>
                <c:pt idx="60">
                  <c:v>44243.541666666664</c:v>
                </c:pt>
                <c:pt idx="61">
                  <c:v>44243.583333333336</c:v>
                </c:pt>
                <c:pt idx="62">
                  <c:v>44243.625</c:v>
                </c:pt>
                <c:pt idx="63">
                  <c:v>44243.666666666664</c:v>
                </c:pt>
                <c:pt idx="64">
                  <c:v>44243.708333333336</c:v>
                </c:pt>
                <c:pt idx="65">
                  <c:v>44243.75</c:v>
                </c:pt>
                <c:pt idx="66">
                  <c:v>44243.791666666664</c:v>
                </c:pt>
                <c:pt idx="67">
                  <c:v>44243.833333333336</c:v>
                </c:pt>
                <c:pt idx="68">
                  <c:v>44243.875</c:v>
                </c:pt>
                <c:pt idx="69">
                  <c:v>44243.916666666664</c:v>
                </c:pt>
                <c:pt idx="70">
                  <c:v>44243.958333333336</c:v>
                </c:pt>
                <c:pt idx="71">
                  <c:v>44244</c:v>
                </c:pt>
                <c:pt idx="72">
                  <c:v>44244.041666666664</c:v>
                </c:pt>
                <c:pt idx="73">
                  <c:v>44244.083333333336</c:v>
                </c:pt>
                <c:pt idx="74">
                  <c:v>44244.125</c:v>
                </c:pt>
                <c:pt idx="75">
                  <c:v>44244.166666666664</c:v>
                </c:pt>
                <c:pt idx="76">
                  <c:v>44244.208333333336</c:v>
                </c:pt>
                <c:pt idx="77">
                  <c:v>44244.25</c:v>
                </c:pt>
                <c:pt idx="78">
                  <c:v>44244.291666666664</c:v>
                </c:pt>
                <c:pt idx="79">
                  <c:v>44244.333333333336</c:v>
                </c:pt>
                <c:pt idx="80">
                  <c:v>44244.375</c:v>
                </c:pt>
                <c:pt idx="81">
                  <c:v>44244.416666666664</c:v>
                </c:pt>
                <c:pt idx="82">
                  <c:v>44244.458333333336</c:v>
                </c:pt>
                <c:pt idx="83">
                  <c:v>44244.5</c:v>
                </c:pt>
                <c:pt idx="84">
                  <c:v>44244.541666666664</c:v>
                </c:pt>
                <c:pt idx="85">
                  <c:v>44244.583333333336</c:v>
                </c:pt>
                <c:pt idx="86">
                  <c:v>44244.625</c:v>
                </c:pt>
                <c:pt idx="87">
                  <c:v>44244.666666666664</c:v>
                </c:pt>
                <c:pt idx="88">
                  <c:v>44244.708333333336</c:v>
                </c:pt>
                <c:pt idx="89">
                  <c:v>44244.75</c:v>
                </c:pt>
                <c:pt idx="90">
                  <c:v>44244.791666666664</c:v>
                </c:pt>
                <c:pt idx="91">
                  <c:v>44244.833333333336</c:v>
                </c:pt>
                <c:pt idx="92">
                  <c:v>44244.875</c:v>
                </c:pt>
                <c:pt idx="93">
                  <c:v>44244.916666666664</c:v>
                </c:pt>
                <c:pt idx="94">
                  <c:v>44244.958333333336</c:v>
                </c:pt>
                <c:pt idx="95">
                  <c:v>44245</c:v>
                </c:pt>
                <c:pt idx="96">
                  <c:v>44245.041666666664</c:v>
                </c:pt>
                <c:pt idx="97">
                  <c:v>44245.083333333336</c:v>
                </c:pt>
                <c:pt idx="98">
                  <c:v>44245.125</c:v>
                </c:pt>
                <c:pt idx="99">
                  <c:v>44245.166666666664</c:v>
                </c:pt>
                <c:pt idx="100">
                  <c:v>44245.208333333336</c:v>
                </c:pt>
                <c:pt idx="101">
                  <c:v>44245.25</c:v>
                </c:pt>
                <c:pt idx="102">
                  <c:v>44245.291666666664</c:v>
                </c:pt>
                <c:pt idx="103">
                  <c:v>44245.333333333336</c:v>
                </c:pt>
                <c:pt idx="104">
                  <c:v>44245.375</c:v>
                </c:pt>
                <c:pt idx="105">
                  <c:v>44245.416666666664</c:v>
                </c:pt>
                <c:pt idx="106">
                  <c:v>44245.458333333336</c:v>
                </c:pt>
                <c:pt idx="107">
                  <c:v>44245.5</c:v>
                </c:pt>
                <c:pt idx="108">
                  <c:v>44245.541666666664</c:v>
                </c:pt>
                <c:pt idx="109">
                  <c:v>44245.583333333336</c:v>
                </c:pt>
                <c:pt idx="110">
                  <c:v>44245.625</c:v>
                </c:pt>
                <c:pt idx="111">
                  <c:v>44245.666666666664</c:v>
                </c:pt>
                <c:pt idx="112">
                  <c:v>44245.708333333336</c:v>
                </c:pt>
                <c:pt idx="113">
                  <c:v>44245.75</c:v>
                </c:pt>
                <c:pt idx="114">
                  <c:v>44245.791666666664</c:v>
                </c:pt>
                <c:pt idx="115">
                  <c:v>44245.833333333336</c:v>
                </c:pt>
                <c:pt idx="116">
                  <c:v>44245.875</c:v>
                </c:pt>
                <c:pt idx="117">
                  <c:v>44245.916666666664</c:v>
                </c:pt>
                <c:pt idx="118">
                  <c:v>44245.958333333336</c:v>
                </c:pt>
                <c:pt idx="119">
                  <c:v>44246</c:v>
                </c:pt>
                <c:pt idx="120">
                  <c:v>44246.041666666664</c:v>
                </c:pt>
                <c:pt idx="121">
                  <c:v>44246.083333333336</c:v>
                </c:pt>
                <c:pt idx="122">
                  <c:v>44246.125</c:v>
                </c:pt>
                <c:pt idx="123">
                  <c:v>44246.166666666664</c:v>
                </c:pt>
                <c:pt idx="124">
                  <c:v>44246.208333333336</c:v>
                </c:pt>
                <c:pt idx="125">
                  <c:v>44246.25</c:v>
                </c:pt>
                <c:pt idx="126">
                  <c:v>44246.291666666664</c:v>
                </c:pt>
                <c:pt idx="127">
                  <c:v>44246.333333333336</c:v>
                </c:pt>
                <c:pt idx="128">
                  <c:v>44246.375</c:v>
                </c:pt>
                <c:pt idx="129">
                  <c:v>44246.416666666664</c:v>
                </c:pt>
                <c:pt idx="130">
                  <c:v>44246.458333333336</c:v>
                </c:pt>
                <c:pt idx="131">
                  <c:v>44246.5</c:v>
                </c:pt>
                <c:pt idx="132">
                  <c:v>44246.541666666664</c:v>
                </c:pt>
                <c:pt idx="133">
                  <c:v>44246.583333333336</c:v>
                </c:pt>
                <c:pt idx="134">
                  <c:v>44246.625</c:v>
                </c:pt>
                <c:pt idx="135">
                  <c:v>44246.666666666664</c:v>
                </c:pt>
                <c:pt idx="136">
                  <c:v>44246.708333333336</c:v>
                </c:pt>
                <c:pt idx="137">
                  <c:v>44246.75</c:v>
                </c:pt>
                <c:pt idx="138">
                  <c:v>44246.791666666664</c:v>
                </c:pt>
                <c:pt idx="139">
                  <c:v>44246.833333333336</c:v>
                </c:pt>
                <c:pt idx="140">
                  <c:v>44246.875</c:v>
                </c:pt>
                <c:pt idx="141">
                  <c:v>44246.916666666664</c:v>
                </c:pt>
                <c:pt idx="142">
                  <c:v>44246.958333333336</c:v>
                </c:pt>
                <c:pt idx="143">
                  <c:v>44247</c:v>
                </c:pt>
              </c:numCache>
            </c:numRef>
          </c:xVal>
          <c:yVal>
            <c:numRef>
              <c:f>'Wind and Solar Alt'!$E$2:$E$145</c:f>
              <c:numCache>
                <c:formatCode>General</c:formatCode>
                <c:ptCount val="14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1.4883400000000001E-5</c:v>
                </c:pt>
                <c:pt idx="7">
                  <c:v>14.43131747</c:v>
                </c:pt>
                <c:pt idx="8">
                  <c:v>159.91036314999999</c:v>
                </c:pt>
                <c:pt idx="9">
                  <c:v>159.58145354000001</c:v>
                </c:pt>
                <c:pt idx="10">
                  <c:v>123.22655459000001</c:v>
                </c:pt>
                <c:pt idx="11">
                  <c:v>71.663771550999996</c:v>
                </c:pt>
                <c:pt idx="12">
                  <c:v>4.9677633323999997</c:v>
                </c:pt>
                <c:pt idx="13">
                  <c:v>150.52049589999999</c:v>
                </c:pt>
                <c:pt idx="14">
                  <c:v>238.83912513999999</c:v>
                </c:pt>
                <c:pt idx="15">
                  <c:v>241.78560153999999</c:v>
                </c:pt>
                <c:pt idx="16">
                  <c:v>333.72990055000002</c:v>
                </c:pt>
                <c:pt idx="17">
                  <c:v>466.46200765999998</c:v>
                </c:pt>
                <c:pt idx="18">
                  <c:v>803.91899801</c:v>
                </c:pt>
                <c:pt idx="19">
                  <c:v>310.22382392999998</c:v>
                </c:pt>
                <c:pt idx="20">
                  <c:v>142.48622976999999</c:v>
                </c:pt>
                <c:pt idx="21">
                  <c:v>134.90421642999999</c:v>
                </c:pt>
                <c:pt idx="22">
                  <c:v>91.837798449000005</c:v>
                </c:pt>
                <c:pt idx="23">
                  <c:v>54.577254727000003</c:v>
                </c:pt>
                <c:pt idx="24">
                  <c:v>37.995155726999997</c:v>
                </c:pt>
                <c:pt idx="25">
                  <c:v>8.6953350000000002E-3</c:v>
                </c:pt>
                <c:pt idx="26">
                  <c:v>5.3736479000000004E-3</c:v>
                </c:pt>
                <c:pt idx="27">
                  <c:v>8.4412506000000002E-3</c:v>
                </c:pt>
                <c:pt idx="28">
                  <c:v>8.4310079000000007E-3</c:v>
                </c:pt>
                <c:pt idx="29">
                  <c:v>1.0136861299</c:v>
                </c:pt>
                <c:pt idx="30">
                  <c:v>7.8526919000000001E-3</c:v>
                </c:pt>
                <c:pt idx="31">
                  <c:v>1.230971585</c:v>
                </c:pt>
                <c:pt idx="32">
                  <c:v>7.1868281790999999</c:v>
                </c:pt>
                <c:pt idx="33">
                  <c:v>3.0301390999999999E-3</c:v>
                </c:pt>
                <c:pt idx="34">
                  <c:v>7.0517831999999999E-3</c:v>
                </c:pt>
                <c:pt idx="35">
                  <c:v>4.8820300599999998E-2</c:v>
                </c:pt>
                <c:pt idx="36">
                  <c:v>7.7771951021000003</c:v>
                </c:pt>
                <c:pt idx="37">
                  <c:v>35.731268391999997</c:v>
                </c:pt>
                <c:pt idx="38">
                  <c:v>3.5397358795999998</c:v>
                </c:pt>
                <c:pt idx="39">
                  <c:v>2.0627348448</c:v>
                </c:pt>
                <c:pt idx="40">
                  <c:v>8.6008097999999995E-3</c:v>
                </c:pt>
                <c:pt idx="41">
                  <c:v>7.9124152999999996E-3</c:v>
                </c:pt>
                <c:pt idx="42">
                  <c:v>8.6137161E-3</c:v>
                </c:pt>
                <c:pt idx="43">
                  <c:v>9.4562220000000002E-3</c:v>
                </c:pt>
                <c:pt idx="44">
                  <c:v>1.0572371299999999E-2</c:v>
                </c:pt>
                <c:pt idx="45">
                  <c:v>1.0805963599999999E-2</c:v>
                </c:pt>
                <c:pt idx="46">
                  <c:v>9.5809641000000004E-3</c:v>
                </c:pt>
                <c:pt idx="47">
                  <c:v>1.01494948E-2</c:v>
                </c:pt>
                <c:pt idx="48">
                  <c:v>7.0303092999999999E-3</c:v>
                </c:pt>
                <c:pt idx="49">
                  <c:v>9.6595437999999999E-3</c:v>
                </c:pt>
                <c:pt idx="50">
                  <c:v>8.0906167000000008E-3</c:v>
                </c:pt>
                <c:pt idx="51">
                  <c:v>7.2648271999999998E-3</c:v>
                </c:pt>
                <c:pt idx="52">
                  <c:v>7.0244638000000002E-3</c:v>
                </c:pt>
                <c:pt idx="53">
                  <c:v>7.9347403999999993E-3</c:v>
                </c:pt>
                <c:pt idx="54">
                  <c:v>1.0243784E-3</c:v>
                </c:pt>
                <c:pt idx="55">
                  <c:v>2.3645896E-3</c:v>
                </c:pt>
                <c:pt idx="56">
                  <c:v>3.2520179000000001E-3</c:v>
                </c:pt>
                <c:pt idx="57">
                  <c:v>6.2154128000000003E-3</c:v>
                </c:pt>
                <c:pt idx="58">
                  <c:v>44.739207076</c:v>
                </c:pt>
                <c:pt idx="59">
                  <c:v>117.18411614999999</c:v>
                </c:pt>
                <c:pt idx="60">
                  <c:v>14.309568461</c:v>
                </c:pt>
                <c:pt idx="61">
                  <c:v>6.2151573117999996</c:v>
                </c:pt>
                <c:pt idx="62">
                  <c:v>0</c:v>
                </c:pt>
                <c:pt idx="63">
                  <c:v>5.5442040000000005E-4</c:v>
                </c:pt>
                <c:pt idx="64">
                  <c:v>0</c:v>
                </c:pt>
                <c:pt idx="65">
                  <c:v>0</c:v>
                </c:pt>
                <c:pt idx="66" formatCode="0.00E+00">
                  <c:v>2.4918053000000001E-9</c:v>
                </c:pt>
                <c:pt idx="67">
                  <c:v>1.7509160000000001E-4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20.902564829999999</c:v>
                </c:pt>
                <c:pt idx="74">
                  <c:v>85.399447928000001</c:v>
                </c:pt>
                <c:pt idx="75">
                  <c:v>165.73602126</c:v>
                </c:pt>
                <c:pt idx="76">
                  <c:v>46.054468907</c:v>
                </c:pt>
                <c:pt idx="77">
                  <c:v>16.798428331</c:v>
                </c:pt>
                <c:pt idx="78">
                  <c:v>0</c:v>
                </c:pt>
                <c:pt idx="79">
                  <c:v>1.1599505E-3</c:v>
                </c:pt>
                <c:pt idx="80">
                  <c:v>8.3611109999999998E-4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9.2137528027000002</c:v>
                </c:pt>
                <c:pt idx="85">
                  <c:v>0.60458623249999999</c:v>
                </c:pt>
                <c:pt idx="86">
                  <c:v>30.310009034</c:v>
                </c:pt>
                <c:pt idx="87">
                  <c:v>141.06654126999999</c:v>
                </c:pt>
                <c:pt idx="88">
                  <c:v>268.57885133000002</c:v>
                </c:pt>
                <c:pt idx="89">
                  <c:v>60.275065060999999</c:v>
                </c:pt>
                <c:pt idx="90">
                  <c:v>7.1515801973000004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11.199589850000001</c:v>
                </c:pt>
                <c:pt idx="98">
                  <c:v>26.085737018</c:v>
                </c:pt>
                <c:pt idx="99">
                  <c:v>25.469533765000001</c:v>
                </c:pt>
                <c:pt idx="100">
                  <c:v>35.215014494000002</c:v>
                </c:pt>
                <c:pt idx="101">
                  <c:v>50.479381642</c:v>
                </c:pt>
                <c:pt idx="102">
                  <c:v>33.196632284000003</c:v>
                </c:pt>
                <c:pt idx="103">
                  <c:v>10.50744804</c:v>
                </c:pt>
                <c:pt idx="104">
                  <c:v>26.458956439000001</c:v>
                </c:pt>
                <c:pt idx="105">
                  <c:v>52.231237524000001</c:v>
                </c:pt>
                <c:pt idx="106">
                  <c:v>66.226548164999997</c:v>
                </c:pt>
                <c:pt idx="107">
                  <c:v>364.51468993999998</c:v>
                </c:pt>
                <c:pt idx="108">
                  <c:v>504.77439884</c:v>
                </c:pt>
                <c:pt idx="109">
                  <c:v>319.74033030999999</c:v>
                </c:pt>
                <c:pt idx="110">
                  <c:v>103.12654216999999</c:v>
                </c:pt>
                <c:pt idx="111">
                  <c:v>64.697795581999998</c:v>
                </c:pt>
                <c:pt idx="112">
                  <c:v>261.12438799</c:v>
                </c:pt>
                <c:pt idx="113">
                  <c:v>357.16682624999999</c:v>
                </c:pt>
                <c:pt idx="114">
                  <c:v>416.98781864</c:v>
                </c:pt>
                <c:pt idx="115">
                  <c:v>500.06716034999999</c:v>
                </c:pt>
                <c:pt idx="116">
                  <c:v>497.59322864000001</c:v>
                </c:pt>
                <c:pt idx="117">
                  <c:v>316.61043988</c:v>
                </c:pt>
                <c:pt idx="118">
                  <c:v>83.776681812000007</c:v>
                </c:pt>
                <c:pt idx="119">
                  <c:v>55.152167624000001</c:v>
                </c:pt>
                <c:pt idx="120">
                  <c:v>33.611636656999998</c:v>
                </c:pt>
                <c:pt idx="121">
                  <c:v>3.5932833244000002</c:v>
                </c:pt>
                <c:pt idx="122">
                  <c:v>0.71283895249999996</c:v>
                </c:pt>
                <c:pt idx="123">
                  <c:v>5.5145949433999997</c:v>
                </c:pt>
                <c:pt idx="124">
                  <c:v>3.0000100000000001E-5</c:v>
                </c:pt>
                <c:pt idx="125">
                  <c:v>3.436880317</c:v>
                </c:pt>
                <c:pt idx="126">
                  <c:v>1.1280204999999999E-3</c:v>
                </c:pt>
                <c:pt idx="127">
                  <c:v>1.0775043436</c:v>
                </c:pt>
                <c:pt idx="128">
                  <c:v>96.314794520000007</c:v>
                </c:pt>
                <c:pt idx="129">
                  <c:v>857.51158874999999</c:v>
                </c:pt>
                <c:pt idx="130">
                  <c:v>524.35425776</c:v>
                </c:pt>
                <c:pt idx="131">
                  <c:v>658.88242634999995</c:v>
                </c:pt>
                <c:pt idx="132">
                  <c:v>970.40548377000005</c:v>
                </c:pt>
                <c:pt idx="133">
                  <c:v>1802.4893196</c:v>
                </c:pt>
                <c:pt idx="134">
                  <c:v>2160.5762685</c:v>
                </c:pt>
                <c:pt idx="135">
                  <c:v>2224.6384340999998</c:v>
                </c:pt>
                <c:pt idx="136">
                  <c:v>1387.1056602000001</c:v>
                </c:pt>
                <c:pt idx="137">
                  <c:v>501.61829325000002</c:v>
                </c:pt>
                <c:pt idx="138">
                  <c:v>0</c:v>
                </c:pt>
                <c:pt idx="139">
                  <c:v>0</c:v>
                </c:pt>
                <c:pt idx="140">
                  <c:v>3.334975E-3</c:v>
                </c:pt>
                <c:pt idx="141">
                  <c:v>8.3137555000000005E-3</c:v>
                </c:pt>
                <c:pt idx="142">
                  <c:v>7.5562579090000002</c:v>
                </c:pt>
                <c:pt idx="143">
                  <c:v>1.0860555500000001E-2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8233680"/>
        <c:axId val="518234072"/>
        <c:extLst/>
      </c:scatterChart>
      <c:scatterChart>
        <c:scatterStyle val="lineMarker"/>
        <c:varyColors val="0"/>
        <c:ser>
          <c:idx val="0"/>
          <c:order val="0"/>
          <c:tx>
            <c:strRef>
              <c:f>'Wind and Solar Alt'!$B$1</c:f>
              <c:strCache>
                <c:ptCount val="1"/>
                <c:pt idx="0">
                  <c:v>System Lambda</c:v>
                </c:pt>
              </c:strCache>
            </c:strRef>
          </c:tx>
          <c:spPr>
            <a:ln w="25400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'Wind and Solar Alt'!$A$2:$A$145</c:f>
              <c:numCache>
                <c:formatCode>m/d/yyyy\ h:mm</c:formatCode>
                <c:ptCount val="144"/>
                <c:pt idx="0">
                  <c:v>44241.041666666664</c:v>
                </c:pt>
                <c:pt idx="1">
                  <c:v>44241.083333333336</c:v>
                </c:pt>
                <c:pt idx="2">
                  <c:v>44241.125</c:v>
                </c:pt>
                <c:pt idx="3">
                  <c:v>44241.166666666664</c:v>
                </c:pt>
                <c:pt idx="4">
                  <c:v>44241.208333333336</c:v>
                </c:pt>
                <c:pt idx="5">
                  <c:v>44241.25</c:v>
                </c:pt>
                <c:pt idx="6">
                  <c:v>44241.291666666664</c:v>
                </c:pt>
                <c:pt idx="7">
                  <c:v>44241.333333333336</c:v>
                </c:pt>
                <c:pt idx="8">
                  <c:v>44241.375</c:v>
                </c:pt>
                <c:pt idx="9">
                  <c:v>44241.416666666664</c:v>
                </c:pt>
                <c:pt idx="10">
                  <c:v>44241.458333333336</c:v>
                </c:pt>
                <c:pt idx="11">
                  <c:v>44241.5</c:v>
                </c:pt>
                <c:pt idx="12">
                  <c:v>44241.541666666664</c:v>
                </c:pt>
                <c:pt idx="13">
                  <c:v>44241.583333333336</c:v>
                </c:pt>
                <c:pt idx="14">
                  <c:v>44241.625</c:v>
                </c:pt>
                <c:pt idx="15">
                  <c:v>44241.666666666664</c:v>
                </c:pt>
                <c:pt idx="16">
                  <c:v>44241.708333333336</c:v>
                </c:pt>
                <c:pt idx="17">
                  <c:v>44241.75</c:v>
                </c:pt>
                <c:pt idx="18">
                  <c:v>44241.791666666664</c:v>
                </c:pt>
                <c:pt idx="19">
                  <c:v>44241.833333333336</c:v>
                </c:pt>
                <c:pt idx="20">
                  <c:v>44241.875</c:v>
                </c:pt>
                <c:pt idx="21">
                  <c:v>44241.916666666664</c:v>
                </c:pt>
                <c:pt idx="22">
                  <c:v>44241.958333333336</c:v>
                </c:pt>
                <c:pt idx="23">
                  <c:v>44242</c:v>
                </c:pt>
                <c:pt idx="24">
                  <c:v>44242.041666666664</c:v>
                </c:pt>
                <c:pt idx="25">
                  <c:v>44242.083333333336</c:v>
                </c:pt>
                <c:pt idx="26">
                  <c:v>44242.125</c:v>
                </c:pt>
                <c:pt idx="27">
                  <c:v>44242.166666666664</c:v>
                </c:pt>
                <c:pt idx="28">
                  <c:v>44242.208333333336</c:v>
                </c:pt>
                <c:pt idx="29">
                  <c:v>44242.25</c:v>
                </c:pt>
                <c:pt idx="30">
                  <c:v>44242.291666666664</c:v>
                </c:pt>
                <c:pt idx="31">
                  <c:v>44242.333333333336</c:v>
                </c:pt>
                <c:pt idx="32">
                  <c:v>44242.375</c:v>
                </c:pt>
                <c:pt idx="33">
                  <c:v>44242.416666666664</c:v>
                </c:pt>
                <c:pt idx="34">
                  <c:v>44242.458333333336</c:v>
                </c:pt>
                <c:pt idx="35">
                  <c:v>44242.5</c:v>
                </c:pt>
                <c:pt idx="36">
                  <c:v>44242.541666666664</c:v>
                </c:pt>
                <c:pt idx="37">
                  <c:v>44242.583333333336</c:v>
                </c:pt>
                <c:pt idx="38">
                  <c:v>44242.625</c:v>
                </c:pt>
                <c:pt idx="39">
                  <c:v>44242.666666666664</c:v>
                </c:pt>
                <c:pt idx="40">
                  <c:v>44242.708333333336</c:v>
                </c:pt>
                <c:pt idx="41">
                  <c:v>44242.75</c:v>
                </c:pt>
                <c:pt idx="42">
                  <c:v>44242.791666666664</c:v>
                </c:pt>
                <c:pt idx="43">
                  <c:v>44242.833333333336</c:v>
                </c:pt>
                <c:pt idx="44">
                  <c:v>44242.875</c:v>
                </c:pt>
                <c:pt idx="45">
                  <c:v>44242.916666666664</c:v>
                </c:pt>
                <c:pt idx="46">
                  <c:v>44242.958333333336</c:v>
                </c:pt>
                <c:pt idx="47">
                  <c:v>44243</c:v>
                </c:pt>
                <c:pt idx="48">
                  <c:v>44243.041666666664</c:v>
                </c:pt>
                <c:pt idx="49">
                  <c:v>44243.083333333336</c:v>
                </c:pt>
                <c:pt idx="50">
                  <c:v>44243.125</c:v>
                </c:pt>
                <c:pt idx="51">
                  <c:v>44243.166666666664</c:v>
                </c:pt>
                <c:pt idx="52">
                  <c:v>44243.208333333336</c:v>
                </c:pt>
                <c:pt idx="53">
                  <c:v>44243.25</c:v>
                </c:pt>
                <c:pt idx="54">
                  <c:v>44243.291666666664</c:v>
                </c:pt>
                <c:pt idx="55">
                  <c:v>44243.333333333336</c:v>
                </c:pt>
                <c:pt idx="56">
                  <c:v>44243.375</c:v>
                </c:pt>
                <c:pt idx="57">
                  <c:v>44243.416666666664</c:v>
                </c:pt>
                <c:pt idx="58">
                  <c:v>44243.458333333336</c:v>
                </c:pt>
                <c:pt idx="59">
                  <c:v>44243.5</c:v>
                </c:pt>
                <c:pt idx="60">
                  <c:v>44243.541666666664</c:v>
                </c:pt>
                <c:pt idx="61">
                  <c:v>44243.583333333336</c:v>
                </c:pt>
                <c:pt idx="62">
                  <c:v>44243.625</c:v>
                </c:pt>
                <c:pt idx="63">
                  <c:v>44243.666666666664</c:v>
                </c:pt>
                <c:pt idx="64">
                  <c:v>44243.708333333336</c:v>
                </c:pt>
                <c:pt idx="65">
                  <c:v>44243.75</c:v>
                </c:pt>
                <c:pt idx="66">
                  <c:v>44243.791666666664</c:v>
                </c:pt>
                <c:pt idx="67">
                  <c:v>44243.833333333336</c:v>
                </c:pt>
                <c:pt idx="68">
                  <c:v>44243.875</c:v>
                </c:pt>
                <c:pt idx="69">
                  <c:v>44243.916666666664</c:v>
                </c:pt>
                <c:pt idx="70">
                  <c:v>44243.958333333336</c:v>
                </c:pt>
                <c:pt idx="71">
                  <c:v>44244</c:v>
                </c:pt>
                <c:pt idx="72">
                  <c:v>44244.041666666664</c:v>
                </c:pt>
                <c:pt idx="73">
                  <c:v>44244.083333333336</c:v>
                </c:pt>
                <c:pt idx="74">
                  <c:v>44244.125</c:v>
                </c:pt>
                <c:pt idx="75">
                  <c:v>44244.166666666664</c:v>
                </c:pt>
                <c:pt idx="76">
                  <c:v>44244.208333333336</c:v>
                </c:pt>
                <c:pt idx="77">
                  <c:v>44244.25</c:v>
                </c:pt>
                <c:pt idx="78">
                  <c:v>44244.291666666664</c:v>
                </c:pt>
                <c:pt idx="79">
                  <c:v>44244.333333333336</c:v>
                </c:pt>
                <c:pt idx="80">
                  <c:v>44244.375</c:v>
                </c:pt>
                <c:pt idx="81">
                  <c:v>44244.416666666664</c:v>
                </c:pt>
                <c:pt idx="82">
                  <c:v>44244.458333333336</c:v>
                </c:pt>
                <c:pt idx="83">
                  <c:v>44244.5</c:v>
                </c:pt>
                <c:pt idx="84">
                  <c:v>44244.541666666664</c:v>
                </c:pt>
                <c:pt idx="85">
                  <c:v>44244.583333333336</c:v>
                </c:pt>
                <c:pt idx="86">
                  <c:v>44244.625</c:v>
                </c:pt>
                <c:pt idx="87">
                  <c:v>44244.666666666664</c:v>
                </c:pt>
                <c:pt idx="88">
                  <c:v>44244.708333333336</c:v>
                </c:pt>
                <c:pt idx="89">
                  <c:v>44244.75</c:v>
                </c:pt>
                <c:pt idx="90">
                  <c:v>44244.791666666664</c:v>
                </c:pt>
                <c:pt idx="91">
                  <c:v>44244.833333333336</c:v>
                </c:pt>
                <c:pt idx="92">
                  <c:v>44244.875</c:v>
                </c:pt>
                <c:pt idx="93">
                  <c:v>44244.916666666664</c:v>
                </c:pt>
                <c:pt idx="94">
                  <c:v>44244.958333333336</c:v>
                </c:pt>
                <c:pt idx="95">
                  <c:v>44245</c:v>
                </c:pt>
                <c:pt idx="96">
                  <c:v>44245.041666666664</c:v>
                </c:pt>
                <c:pt idx="97">
                  <c:v>44245.083333333336</c:v>
                </c:pt>
                <c:pt idx="98">
                  <c:v>44245.125</c:v>
                </c:pt>
                <c:pt idx="99">
                  <c:v>44245.166666666664</c:v>
                </c:pt>
                <c:pt idx="100">
                  <c:v>44245.208333333336</c:v>
                </c:pt>
                <c:pt idx="101">
                  <c:v>44245.25</c:v>
                </c:pt>
                <c:pt idx="102">
                  <c:v>44245.291666666664</c:v>
                </c:pt>
                <c:pt idx="103">
                  <c:v>44245.333333333336</c:v>
                </c:pt>
                <c:pt idx="104">
                  <c:v>44245.375</c:v>
                </c:pt>
                <c:pt idx="105">
                  <c:v>44245.416666666664</c:v>
                </c:pt>
                <c:pt idx="106">
                  <c:v>44245.458333333336</c:v>
                </c:pt>
                <c:pt idx="107">
                  <c:v>44245.5</c:v>
                </c:pt>
                <c:pt idx="108">
                  <c:v>44245.541666666664</c:v>
                </c:pt>
                <c:pt idx="109">
                  <c:v>44245.583333333336</c:v>
                </c:pt>
                <c:pt idx="110">
                  <c:v>44245.625</c:v>
                </c:pt>
                <c:pt idx="111">
                  <c:v>44245.666666666664</c:v>
                </c:pt>
                <c:pt idx="112">
                  <c:v>44245.708333333336</c:v>
                </c:pt>
                <c:pt idx="113">
                  <c:v>44245.75</c:v>
                </c:pt>
                <c:pt idx="114">
                  <c:v>44245.791666666664</c:v>
                </c:pt>
                <c:pt idx="115">
                  <c:v>44245.833333333336</c:v>
                </c:pt>
                <c:pt idx="116">
                  <c:v>44245.875</c:v>
                </c:pt>
                <c:pt idx="117">
                  <c:v>44245.916666666664</c:v>
                </c:pt>
                <c:pt idx="118">
                  <c:v>44245.958333333336</c:v>
                </c:pt>
                <c:pt idx="119">
                  <c:v>44246</c:v>
                </c:pt>
                <c:pt idx="120">
                  <c:v>44246.041666666664</c:v>
                </c:pt>
                <c:pt idx="121">
                  <c:v>44246.083333333336</c:v>
                </c:pt>
                <c:pt idx="122">
                  <c:v>44246.125</c:v>
                </c:pt>
                <c:pt idx="123">
                  <c:v>44246.166666666664</c:v>
                </c:pt>
                <c:pt idx="124">
                  <c:v>44246.208333333336</c:v>
                </c:pt>
                <c:pt idx="125">
                  <c:v>44246.25</c:v>
                </c:pt>
                <c:pt idx="126">
                  <c:v>44246.291666666664</c:v>
                </c:pt>
                <c:pt idx="127">
                  <c:v>44246.333333333336</c:v>
                </c:pt>
                <c:pt idx="128">
                  <c:v>44246.375</c:v>
                </c:pt>
                <c:pt idx="129">
                  <c:v>44246.416666666664</c:v>
                </c:pt>
                <c:pt idx="130">
                  <c:v>44246.458333333336</c:v>
                </c:pt>
                <c:pt idx="131">
                  <c:v>44246.5</c:v>
                </c:pt>
                <c:pt idx="132">
                  <c:v>44246.541666666664</c:v>
                </c:pt>
                <c:pt idx="133">
                  <c:v>44246.583333333336</c:v>
                </c:pt>
                <c:pt idx="134">
                  <c:v>44246.625</c:v>
                </c:pt>
                <c:pt idx="135">
                  <c:v>44246.666666666664</c:v>
                </c:pt>
                <c:pt idx="136">
                  <c:v>44246.708333333336</c:v>
                </c:pt>
                <c:pt idx="137">
                  <c:v>44246.75</c:v>
                </c:pt>
                <c:pt idx="138">
                  <c:v>44246.791666666664</c:v>
                </c:pt>
                <c:pt idx="139">
                  <c:v>44246.833333333336</c:v>
                </c:pt>
                <c:pt idx="140">
                  <c:v>44246.875</c:v>
                </c:pt>
                <c:pt idx="141">
                  <c:v>44246.916666666664</c:v>
                </c:pt>
                <c:pt idx="142">
                  <c:v>44246.958333333336</c:v>
                </c:pt>
                <c:pt idx="143">
                  <c:v>44247</c:v>
                </c:pt>
              </c:numCache>
            </c:numRef>
          </c:xVal>
          <c:yVal>
            <c:numRef>
              <c:f>'Wind and Solar Alt'!$B$2:$B$145</c:f>
              <c:numCache>
                <c:formatCode>General</c:formatCode>
                <c:ptCount val="144"/>
                <c:pt idx="0">
                  <c:v>1119.8764667999999</c:v>
                </c:pt>
                <c:pt idx="1">
                  <c:v>880.45937071000003</c:v>
                </c:pt>
                <c:pt idx="2">
                  <c:v>589.71613441</c:v>
                </c:pt>
                <c:pt idx="3">
                  <c:v>633.17265793000001</c:v>
                </c:pt>
                <c:pt idx="4">
                  <c:v>807.32512222000003</c:v>
                </c:pt>
                <c:pt idx="5">
                  <c:v>1012.0703142</c:v>
                </c:pt>
                <c:pt idx="6">
                  <c:v>1100.0190038999999</c:v>
                </c:pt>
                <c:pt idx="7">
                  <c:v>945.96248795999998</c:v>
                </c:pt>
                <c:pt idx="8">
                  <c:v>1130.4072481999999</c:v>
                </c:pt>
                <c:pt idx="9">
                  <c:v>1470.0217800999999</c:v>
                </c:pt>
                <c:pt idx="10">
                  <c:v>1671.2411585</c:v>
                </c:pt>
                <c:pt idx="11">
                  <c:v>1914.3299729</c:v>
                </c:pt>
                <c:pt idx="12">
                  <c:v>2111.8061726000001</c:v>
                </c:pt>
                <c:pt idx="13">
                  <c:v>1840.4699201000001</c:v>
                </c:pt>
                <c:pt idx="14">
                  <c:v>1924.0707256999999</c:v>
                </c:pt>
                <c:pt idx="15">
                  <c:v>1953.7207877999999</c:v>
                </c:pt>
                <c:pt idx="16">
                  <c:v>2443.1444456999998</c:v>
                </c:pt>
                <c:pt idx="17">
                  <c:v>3940.7879404999999</c:v>
                </c:pt>
                <c:pt idx="18">
                  <c:v>4567.0278007999996</c:v>
                </c:pt>
                <c:pt idx="19">
                  <c:v>4459.2338116999999</c:v>
                </c:pt>
                <c:pt idx="20">
                  <c:v>4016.7635773000002</c:v>
                </c:pt>
                <c:pt idx="21">
                  <c:v>4145.7321818999999</c:v>
                </c:pt>
                <c:pt idx="22">
                  <c:v>6629.5892807999999</c:v>
                </c:pt>
                <c:pt idx="23">
                  <c:v>7586.2269417999996</c:v>
                </c:pt>
                <c:pt idx="24">
                  <c:v>8966.4400339000003</c:v>
                </c:pt>
                <c:pt idx="25">
                  <c:v>7494.8818570000003</c:v>
                </c:pt>
                <c:pt idx="26">
                  <c:v>4270.7575434</c:v>
                </c:pt>
                <c:pt idx="27">
                  <c:v>6355.6106135</c:v>
                </c:pt>
                <c:pt idx="28">
                  <c:v>9000.0327393000007</c:v>
                </c:pt>
                <c:pt idx="29">
                  <c:v>8391.1422325000003</c:v>
                </c:pt>
                <c:pt idx="30">
                  <c:v>9001</c:v>
                </c:pt>
                <c:pt idx="31">
                  <c:v>8749.2494853999997</c:v>
                </c:pt>
                <c:pt idx="32">
                  <c:v>4521.6430866999999</c:v>
                </c:pt>
                <c:pt idx="33">
                  <c:v>3063.2172301999999</c:v>
                </c:pt>
                <c:pt idx="34">
                  <c:v>1788.1804697</c:v>
                </c:pt>
                <c:pt idx="35">
                  <c:v>1658.2391603999999</c:v>
                </c:pt>
                <c:pt idx="36">
                  <c:v>1539.5702858</c:v>
                </c:pt>
                <c:pt idx="37">
                  <c:v>1408.1366312</c:v>
                </c:pt>
                <c:pt idx="38">
                  <c:v>1189.1149323</c:v>
                </c:pt>
                <c:pt idx="39">
                  <c:v>1792.7899099000001</c:v>
                </c:pt>
                <c:pt idx="40">
                  <c:v>5509.9898267999997</c:v>
                </c:pt>
                <c:pt idx="41">
                  <c:v>8820.6099075000002</c:v>
                </c:pt>
                <c:pt idx="42">
                  <c:v>9001</c:v>
                </c:pt>
                <c:pt idx="43">
                  <c:v>6141.6290520000002</c:v>
                </c:pt>
                <c:pt idx="44">
                  <c:v>3441.0521149000001</c:v>
                </c:pt>
                <c:pt idx="45">
                  <c:v>7377.7625510999997</c:v>
                </c:pt>
                <c:pt idx="46">
                  <c:v>2721.0577186999999</c:v>
                </c:pt>
                <c:pt idx="47">
                  <c:v>3081.4266542999999</c:v>
                </c:pt>
                <c:pt idx="48">
                  <c:v>2114.3034139000001</c:v>
                </c:pt>
                <c:pt idx="49">
                  <c:v>2511.3602572</c:v>
                </c:pt>
                <c:pt idx="50">
                  <c:v>4751.8730265000004</c:v>
                </c:pt>
                <c:pt idx="51">
                  <c:v>8707.0003777000002</c:v>
                </c:pt>
                <c:pt idx="52">
                  <c:v>4057.3016037000002</c:v>
                </c:pt>
                <c:pt idx="53">
                  <c:v>4514.9336862</c:v>
                </c:pt>
                <c:pt idx="54">
                  <c:v>7778.6184460000004</c:v>
                </c:pt>
                <c:pt idx="55">
                  <c:v>8031.1060774999996</c:v>
                </c:pt>
                <c:pt idx="56">
                  <c:v>1748.8263176</c:v>
                </c:pt>
                <c:pt idx="57">
                  <c:v>1479.5572907000001</c:v>
                </c:pt>
                <c:pt idx="58">
                  <c:v>1138.8673492</c:v>
                </c:pt>
                <c:pt idx="59">
                  <c:v>821.84778752</c:v>
                </c:pt>
                <c:pt idx="60">
                  <c:v>1063.6509512</c:v>
                </c:pt>
                <c:pt idx="61">
                  <c:v>828.99059843999999</c:v>
                </c:pt>
                <c:pt idx="62">
                  <c:v>1195.1095164000001</c:v>
                </c:pt>
                <c:pt idx="63">
                  <c:v>1705.1865415</c:v>
                </c:pt>
                <c:pt idx="64">
                  <c:v>4383.3131166000003</c:v>
                </c:pt>
                <c:pt idx="65">
                  <c:v>7948.0004655000002</c:v>
                </c:pt>
                <c:pt idx="66">
                  <c:v>3502.5005452</c:v>
                </c:pt>
                <c:pt idx="67">
                  <c:v>1574.1613079000001</c:v>
                </c:pt>
                <c:pt idx="68">
                  <c:v>1864.1269215</c:v>
                </c:pt>
                <c:pt idx="69">
                  <c:v>1321.2696415</c:v>
                </c:pt>
                <c:pt idx="70">
                  <c:v>1133.8895964000001</c:v>
                </c:pt>
                <c:pt idx="71">
                  <c:v>713.99565381000002</c:v>
                </c:pt>
                <c:pt idx="72">
                  <c:v>1537.0562692000001</c:v>
                </c:pt>
                <c:pt idx="73">
                  <c:v>1172.2601850000001</c:v>
                </c:pt>
                <c:pt idx="74">
                  <c:v>1463.7388395999999</c:v>
                </c:pt>
                <c:pt idx="75">
                  <c:v>1556.3350794999999</c:v>
                </c:pt>
                <c:pt idx="76">
                  <c:v>5032.1091273000002</c:v>
                </c:pt>
                <c:pt idx="77">
                  <c:v>7853.4254301000001</c:v>
                </c:pt>
                <c:pt idx="78">
                  <c:v>8754.0266568999996</c:v>
                </c:pt>
                <c:pt idx="79">
                  <c:v>7774.9927144000003</c:v>
                </c:pt>
                <c:pt idx="80">
                  <c:v>3106.775842</c:v>
                </c:pt>
                <c:pt idx="81">
                  <c:v>2343.5907194000001</c:v>
                </c:pt>
                <c:pt idx="82">
                  <c:v>2341.2603746999998</c:v>
                </c:pt>
                <c:pt idx="83">
                  <c:v>455.76446198000002</c:v>
                </c:pt>
                <c:pt idx="84">
                  <c:v>131.12268606999999</c:v>
                </c:pt>
                <c:pt idx="85">
                  <c:v>177.66199822999999</c:v>
                </c:pt>
                <c:pt idx="86">
                  <c:v>87.821750277999996</c:v>
                </c:pt>
                <c:pt idx="87">
                  <c:v>108.93037524</c:v>
                </c:pt>
                <c:pt idx="88">
                  <c:v>212.81727131</c:v>
                </c:pt>
                <c:pt idx="89">
                  <c:v>1238.9833944</c:v>
                </c:pt>
                <c:pt idx="90">
                  <c:v>2700.3891779999999</c:v>
                </c:pt>
                <c:pt idx="91">
                  <c:v>1960.2656073999999</c:v>
                </c:pt>
                <c:pt idx="92">
                  <c:v>1399.2789877</c:v>
                </c:pt>
                <c:pt idx="93">
                  <c:v>517.66741324999998</c:v>
                </c:pt>
                <c:pt idx="94">
                  <c:v>349.64319624000001</c:v>
                </c:pt>
                <c:pt idx="95">
                  <c:v>339.75661831999997</c:v>
                </c:pt>
                <c:pt idx="96">
                  <c:v>196.99950869</c:v>
                </c:pt>
                <c:pt idx="97">
                  <c:v>154.41758338</c:v>
                </c:pt>
                <c:pt idx="98">
                  <c:v>92.838311920999999</c:v>
                </c:pt>
                <c:pt idx="99">
                  <c:v>92.533348688999993</c:v>
                </c:pt>
                <c:pt idx="100">
                  <c:v>134.3427575</c:v>
                </c:pt>
                <c:pt idx="101">
                  <c:v>390.46040591000002</c:v>
                </c:pt>
                <c:pt idx="102">
                  <c:v>2080.6089259999999</c:v>
                </c:pt>
                <c:pt idx="103">
                  <c:v>2127.6084906999999</c:v>
                </c:pt>
                <c:pt idx="104">
                  <c:v>2657.5528645999998</c:v>
                </c:pt>
                <c:pt idx="105">
                  <c:v>2502.6902952</c:v>
                </c:pt>
                <c:pt idx="106">
                  <c:v>2260.6709867999998</c:v>
                </c:pt>
                <c:pt idx="107">
                  <c:v>456.16273222000001</c:v>
                </c:pt>
                <c:pt idx="108">
                  <c:v>57.205703577000001</c:v>
                </c:pt>
                <c:pt idx="109">
                  <c:v>27.267479898000001</c:v>
                </c:pt>
                <c:pt idx="110">
                  <c:v>23.798746649000002</c:v>
                </c:pt>
                <c:pt idx="111">
                  <c:v>14.139052069</c:v>
                </c:pt>
                <c:pt idx="112">
                  <c:v>13.357359595</c:v>
                </c:pt>
                <c:pt idx="113">
                  <c:v>30.895834179000001</c:v>
                </c:pt>
                <c:pt idx="114">
                  <c:v>255.12561106000001</c:v>
                </c:pt>
                <c:pt idx="115">
                  <c:v>353.81737464000003</c:v>
                </c:pt>
                <c:pt idx="116">
                  <c:v>289.25567787</c:v>
                </c:pt>
                <c:pt idx="117">
                  <c:v>129.12654133999999</c:v>
                </c:pt>
                <c:pt idx="118">
                  <c:v>47.633795575000001</c:v>
                </c:pt>
                <c:pt idx="119">
                  <c:v>30.122917529999999</c:v>
                </c:pt>
                <c:pt idx="120">
                  <c:v>28.261814297000001</c:v>
                </c:pt>
                <c:pt idx="121">
                  <c:v>29.585993595000001</c:v>
                </c:pt>
                <c:pt idx="122">
                  <c:v>34.638968781000003</c:v>
                </c:pt>
                <c:pt idx="123">
                  <c:v>67.817236483000002</c:v>
                </c:pt>
                <c:pt idx="124">
                  <c:v>470.28076908999998</c:v>
                </c:pt>
                <c:pt idx="125">
                  <c:v>1730.2645619</c:v>
                </c:pt>
                <c:pt idx="126">
                  <c:v>3214.7058520999999</c:v>
                </c:pt>
                <c:pt idx="127">
                  <c:v>2498.8892332999999</c:v>
                </c:pt>
                <c:pt idx="128">
                  <c:v>376.82983359999997</c:v>
                </c:pt>
                <c:pt idx="129">
                  <c:v>34.300062697000001</c:v>
                </c:pt>
                <c:pt idx="130">
                  <c:v>30.275215304</c:v>
                </c:pt>
                <c:pt idx="131">
                  <c:v>19.637477387000001</c:v>
                </c:pt>
                <c:pt idx="132">
                  <c:v>15.054473775</c:v>
                </c:pt>
                <c:pt idx="133">
                  <c:v>5.3282929069999998</c:v>
                </c:pt>
                <c:pt idx="134">
                  <c:v>0.88339759080000002</c:v>
                </c:pt>
                <c:pt idx="135">
                  <c:v>0.37261976429999999</c:v>
                </c:pt>
                <c:pt idx="136">
                  <c:v>2.4732352923000001</c:v>
                </c:pt>
                <c:pt idx="137">
                  <c:v>17.313277008</c:v>
                </c:pt>
                <c:pt idx="138">
                  <c:v>27.789886307</c:v>
                </c:pt>
                <c:pt idx="139">
                  <c:v>21.37847567</c:v>
                </c:pt>
                <c:pt idx="140">
                  <c:v>19.456289477999999</c:v>
                </c:pt>
                <c:pt idx="141">
                  <c:v>18.456513094999998</c:v>
                </c:pt>
                <c:pt idx="142">
                  <c:v>18.321318507000001</c:v>
                </c:pt>
                <c:pt idx="143">
                  <c:v>17.69685763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8234856"/>
        <c:axId val="518234464"/>
      </c:scatterChart>
      <c:valAx>
        <c:axId val="518233680"/>
        <c:scaling>
          <c:orientation val="minMax"/>
          <c:max val="44247"/>
          <c:min val="4424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\ h:mm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8234072"/>
        <c:crosses val="autoZero"/>
        <c:crossBetween val="midCat"/>
      </c:valAx>
      <c:valAx>
        <c:axId val="518234072"/>
        <c:scaling>
          <c:orientation val="minMax"/>
          <c:max val="63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Curtailment (MWh)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8233680"/>
        <c:crosses val="autoZero"/>
        <c:crossBetween val="midCat"/>
        <c:majorUnit val="700"/>
      </c:valAx>
      <c:valAx>
        <c:axId val="518234464"/>
        <c:scaling>
          <c:orientation val="minMax"/>
          <c:max val="9000"/>
        </c:scaling>
        <c:delete val="0"/>
        <c:axPos val="r"/>
        <c:numFmt formatCode="&quot;$&quot;#,##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8234856"/>
        <c:crosses val="max"/>
        <c:crossBetween val="midCat"/>
      </c:valAx>
      <c:valAx>
        <c:axId val="518234856"/>
        <c:scaling>
          <c:orientation val="minMax"/>
        </c:scaling>
        <c:delete val="1"/>
        <c:axPos val="b"/>
        <c:numFmt formatCode="m/d/yyyy\ h:mm" sourceLinked="1"/>
        <c:majorTickMark val="out"/>
        <c:minorTickMark val="none"/>
        <c:tickLblPos val="nextTo"/>
        <c:crossAx val="51823446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4"/>
          <c:order val="1"/>
          <c:tx>
            <c:v>with Hurting SF</c:v>
          </c:tx>
          <c:spPr>
            <a:ln w="25400" cap="rnd">
              <a:solidFill>
                <a:srgbClr val="FFB466"/>
              </a:solidFill>
              <a:round/>
            </a:ln>
            <a:effectLst/>
          </c:spPr>
          <c:marker>
            <c:symbol val="none"/>
          </c:marker>
          <c:xVal>
            <c:numRef>
              <c:f>'Wind and Solar Alt'!$A$2:$A$145</c:f>
              <c:numCache>
                <c:formatCode>m/d/yyyy\ h:mm</c:formatCode>
                <c:ptCount val="144"/>
                <c:pt idx="0">
                  <c:v>44241.041666666664</c:v>
                </c:pt>
                <c:pt idx="1">
                  <c:v>44241.083333333336</c:v>
                </c:pt>
                <c:pt idx="2">
                  <c:v>44241.125</c:v>
                </c:pt>
                <c:pt idx="3">
                  <c:v>44241.166666666664</c:v>
                </c:pt>
                <c:pt idx="4">
                  <c:v>44241.208333333336</c:v>
                </c:pt>
                <c:pt idx="5">
                  <c:v>44241.25</c:v>
                </c:pt>
                <c:pt idx="6">
                  <c:v>44241.291666666664</c:v>
                </c:pt>
                <c:pt idx="7">
                  <c:v>44241.333333333336</c:v>
                </c:pt>
                <c:pt idx="8">
                  <c:v>44241.375</c:v>
                </c:pt>
                <c:pt idx="9">
                  <c:v>44241.416666666664</c:v>
                </c:pt>
                <c:pt idx="10">
                  <c:v>44241.458333333336</c:v>
                </c:pt>
                <c:pt idx="11">
                  <c:v>44241.5</c:v>
                </c:pt>
                <c:pt idx="12">
                  <c:v>44241.541666666664</c:v>
                </c:pt>
                <c:pt idx="13">
                  <c:v>44241.583333333336</c:v>
                </c:pt>
                <c:pt idx="14">
                  <c:v>44241.625</c:v>
                </c:pt>
                <c:pt idx="15">
                  <c:v>44241.666666666664</c:v>
                </c:pt>
                <c:pt idx="16">
                  <c:v>44241.708333333336</c:v>
                </c:pt>
                <c:pt idx="17">
                  <c:v>44241.75</c:v>
                </c:pt>
                <c:pt idx="18">
                  <c:v>44241.791666666664</c:v>
                </c:pt>
                <c:pt idx="19">
                  <c:v>44241.833333333336</c:v>
                </c:pt>
                <c:pt idx="20">
                  <c:v>44241.875</c:v>
                </c:pt>
                <c:pt idx="21">
                  <c:v>44241.916666666664</c:v>
                </c:pt>
                <c:pt idx="22">
                  <c:v>44241.958333333336</c:v>
                </c:pt>
                <c:pt idx="23">
                  <c:v>44242</c:v>
                </c:pt>
                <c:pt idx="24">
                  <c:v>44242.041666666664</c:v>
                </c:pt>
                <c:pt idx="25">
                  <c:v>44242.083333333336</c:v>
                </c:pt>
                <c:pt idx="26">
                  <c:v>44242.125</c:v>
                </c:pt>
                <c:pt idx="27">
                  <c:v>44242.166666666664</c:v>
                </c:pt>
                <c:pt idx="28">
                  <c:v>44242.208333333336</c:v>
                </c:pt>
                <c:pt idx="29">
                  <c:v>44242.25</c:v>
                </c:pt>
                <c:pt idx="30">
                  <c:v>44242.291666666664</c:v>
                </c:pt>
                <c:pt idx="31">
                  <c:v>44242.333333333336</c:v>
                </c:pt>
                <c:pt idx="32">
                  <c:v>44242.375</c:v>
                </c:pt>
                <c:pt idx="33">
                  <c:v>44242.416666666664</c:v>
                </c:pt>
                <c:pt idx="34">
                  <c:v>44242.458333333336</c:v>
                </c:pt>
                <c:pt idx="35">
                  <c:v>44242.5</c:v>
                </c:pt>
                <c:pt idx="36">
                  <c:v>44242.541666666664</c:v>
                </c:pt>
                <c:pt idx="37">
                  <c:v>44242.583333333336</c:v>
                </c:pt>
                <c:pt idx="38">
                  <c:v>44242.625</c:v>
                </c:pt>
                <c:pt idx="39">
                  <c:v>44242.666666666664</c:v>
                </c:pt>
                <c:pt idx="40">
                  <c:v>44242.708333333336</c:v>
                </c:pt>
                <c:pt idx="41">
                  <c:v>44242.75</c:v>
                </c:pt>
                <c:pt idx="42">
                  <c:v>44242.791666666664</c:v>
                </c:pt>
                <c:pt idx="43">
                  <c:v>44242.833333333336</c:v>
                </c:pt>
                <c:pt idx="44">
                  <c:v>44242.875</c:v>
                </c:pt>
                <c:pt idx="45">
                  <c:v>44242.916666666664</c:v>
                </c:pt>
                <c:pt idx="46">
                  <c:v>44242.958333333336</c:v>
                </c:pt>
                <c:pt idx="47">
                  <c:v>44243</c:v>
                </c:pt>
                <c:pt idx="48">
                  <c:v>44243.041666666664</c:v>
                </c:pt>
                <c:pt idx="49">
                  <c:v>44243.083333333336</c:v>
                </c:pt>
                <c:pt idx="50">
                  <c:v>44243.125</c:v>
                </c:pt>
                <c:pt idx="51">
                  <c:v>44243.166666666664</c:v>
                </c:pt>
                <c:pt idx="52">
                  <c:v>44243.208333333336</c:v>
                </c:pt>
                <c:pt idx="53">
                  <c:v>44243.25</c:v>
                </c:pt>
                <c:pt idx="54">
                  <c:v>44243.291666666664</c:v>
                </c:pt>
                <c:pt idx="55">
                  <c:v>44243.333333333336</c:v>
                </c:pt>
                <c:pt idx="56">
                  <c:v>44243.375</c:v>
                </c:pt>
                <c:pt idx="57">
                  <c:v>44243.416666666664</c:v>
                </c:pt>
                <c:pt idx="58">
                  <c:v>44243.458333333336</c:v>
                </c:pt>
                <c:pt idx="59">
                  <c:v>44243.5</c:v>
                </c:pt>
                <c:pt idx="60">
                  <c:v>44243.541666666664</c:v>
                </c:pt>
                <c:pt idx="61">
                  <c:v>44243.583333333336</c:v>
                </c:pt>
                <c:pt idx="62">
                  <c:v>44243.625</c:v>
                </c:pt>
                <c:pt idx="63">
                  <c:v>44243.666666666664</c:v>
                </c:pt>
                <c:pt idx="64">
                  <c:v>44243.708333333336</c:v>
                </c:pt>
                <c:pt idx="65">
                  <c:v>44243.75</c:v>
                </c:pt>
                <c:pt idx="66">
                  <c:v>44243.791666666664</c:v>
                </c:pt>
                <c:pt idx="67">
                  <c:v>44243.833333333336</c:v>
                </c:pt>
                <c:pt idx="68">
                  <c:v>44243.875</c:v>
                </c:pt>
                <c:pt idx="69">
                  <c:v>44243.916666666664</c:v>
                </c:pt>
                <c:pt idx="70">
                  <c:v>44243.958333333336</c:v>
                </c:pt>
                <c:pt idx="71">
                  <c:v>44244</c:v>
                </c:pt>
                <c:pt idx="72">
                  <c:v>44244.041666666664</c:v>
                </c:pt>
                <c:pt idx="73">
                  <c:v>44244.083333333336</c:v>
                </c:pt>
                <c:pt idx="74">
                  <c:v>44244.125</c:v>
                </c:pt>
                <c:pt idx="75">
                  <c:v>44244.166666666664</c:v>
                </c:pt>
                <c:pt idx="76">
                  <c:v>44244.208333333336</c:v>
                </c:pt>
                <c:pt idx="77">
                  <c:v>44244.25</c:v>
                </c:pt>
                <c:pt idx="78">
                  <c:v>44244.291666666664</c:v>
                </c:pt>
                <c:pt idx="79">
                  <c:v>44244.333333333336</c:v>
                </c:pt>
                <c:pt idx="80">
                  <c:v>44244.375</c:v>
                </c:pt>
                <c:pt idx="81">
                  <c:v>44244.416666666664</c:v>
                </c:pt>
                <c:pt idx="82">
                  <c:v>44244.458333333336</c:v>
                </c:pt>
                <c:pt idx="83">
                  <c:v>44244.5</c:v>
                </c:pt>
                <c:pt idx="84">
                  <c:v>44244.541666666664</c:v>
                </c:pt>
                <c:pt idx="85">
                  <c:v>44244.583333333336</c:v>
                </c:pt>
                <c:pt idx="86">
                  <c:v>44244.625</c:v>
                </c:pt>
                <c:pt idx="87">
                  <c:v>44244.666666666664</c:v>
                </c:pt>
                <c:pt idx="88">
                  <c:v>44244.708333333336</c:v>
                </c:pt>
                <c:pt idx="89">
                  <c:v>44244.75</c:v>
                </c:pt>
                <c:pt idx="90">
                  <c:v>44244.791666666664</c:v>
                </c:pt>
                <c:pt idx="91">
                  <c:v>44244.833333333336</c:v>
                </c:pt>
                <c:pt idx="92">
                  <c:v>44244.875</c:v>
                </c:pt>
                <c:pt idx="93">
                  <c:v>44244.916666666664</c:v>
                </c:pt>
                <c:pt idx="94">
                  <c:v>44244.958333333336</c:v>
                </c:pt>
                <c:pt idx="95">
                  <c:v>44245</c:v>
                </c:pt>
                <c:pt idx="96">
                  <c:v>44245.041666666664</c:v>
                </c:pt>
                <c:pt idx="97">
                  <c:v>44245.083333333336</c:v>
                </c:pt>
                <c:pt idx="98">
                  <c:v>44245.125</c:v>
                </c:pt>
                <c:pt idx="99">
                  <c:v>44245.166666666664</c:v>
                </c:pt>
                <c:pt idx="100">
                  <c:v>44245.208333333336</c:v>
                </c:pt>
                <c:pt idx="101">
                  <c:v>44245.25</c:v>
                </c:pt>
                <c:pt idx="102">
                  <c:v>44245.291666666664</c:v>
                </c:pt>
                <c:pt idx="103">
                  <c:v>44245.333333333336</c:v>
                </c:pt>
                <c:pt idx="104">
                  <c:v>44245.375</c:v>
                </c:pt>
                <c:pt idx="105">
                  <c:v>44245.416666666664</c:v>
                </c:pt>
                <c:pt idx="106">
                  <c:v>44245.458333333336</c:v>
                </c:pt>
                <c:pt idx="107">
                  <c:v>44245.5</c:v>
                </c:pt>
                <c:pt idx="108">
                  <c:v>44245.541666666664</c:v>
                </c:pt>
                <c:pt idx="109">
                  <c:v>44245.583333333336</c:v>
                </c:pt>
                <c:pt idx="110">
                  <c:v>44245.625</c:v>
                </c:pt>
                <c:pt idx="111">
                  <c:v>44245.666666666664</c:v>
                </c:pt>
                <c:pt idx="112">
                  <c:v>44245.708333333336</c:v>
                </c:pt>
                <c:pt idx="113">
                  <c:v>44245.75</c:v>
                </c:pt>
                <c:pt idx="114">
                  <c:v>44245.791666666664</c:v>
                </c:pt>
                <c:pt idx="115">
                  <c:v>44245.833333333336</c:v>
                </c:pt>
                <c:pt idx="116">
                  <c:v>44245.875</c:v>
                </c:pt>
                <c:pt idx="117">
                  <c:v>44245.916666666664</c:v>
                </c:pt>
                <c:pt idx="118">
                  <c:v>44245.958333333336</c:v>
                </c:pt>
                <c:pt idx="119">
                  <c:v>44246</c:v>
                </c:pt>
                <c:pt idx="120">
                  <c:v>44246.041666666664</c:v>
                </c:pt>
                <c:pt idx="121">
                  <c:v>44246.083333333336</c:v>
                </c:pt>
                <c:pt idx="122">
                  <c:v>44246.125</c:v>
                </c:pt>
                <c:pt idx="123">
                  <c:v>44246.166666666664</c:v>
                </c:pt>
                <c:pt idx="124">
                  <c:v>44246.208333333336</c:v>
                </c:pt>
                <c:pt idx="125">
                  <c:v>44246.25</c:v>
                </c:pt>
                <c:pt idx="126">
                  <c:v>44246.291666666664</c:v>
                </c:pt>
                <c:pt idx="127">
                  <c:v>44246.333333333336</c:v>
                </c:pt>
                <c:pt idx="128">
                  <c:v>44246.375</c:v>
                </c:pt>
                <c:pt idx="129">
                  <c:v>44246.416666666664</c:v>
                </c:pt>
                <c:pt idx="130">
                  <c:v>44246.458333333336</c:v>
                </c:pt>
                <c:pt idx="131">
                  <c:v>44246.5</c:v>
                </c:pt>
                <c:pt idx="132">
                  <c:v>44246.541666666664</c:v>
                </c:pt>
                <c:pt idx="133">
                  <c:v>44246.583333333336</c:v>
                </c:pt>
                <c:pt idx="134">
                  <c:v>44246.625</c:v>
                </c:pt>
                <c:pt idx="135">
                  <c:v>44246.666666666664</c:v>
                </c:pt>
                <c:pt idx="136">
                  <c:v>44246.708333333336</c:v>
                </c:pt>
                <c:pt idx="137">
                  <c:v>44246.75</c:v>
                </c:pt>
                <c:pt idx="138">
                  <c:v>44246.791666666664</c:v>
                </c:pt>
                <c:pt idx="139">
                  <c:v>44246.833333333336</c:v>
                </c:pt>
                <c:pt idx="140">
                  <c:v>44246.875</c:v>
                </c:pt>
                <c:pt idx="141">
                  <c:v>44246.916666666664</c:v>
                </c:pt>
                <c:pt idx="142">
                  <c:v>44246.958333333336</c:v>
                </c:pt>
                <c:pt idx="143">
                  <c:v>44247</c:v>
                </c:pt>
              </c:numCache>
            </c:numRef>
          </c:xVal>
          <c:yVal>
            <c:numRef>
              <c:f>'Wind and Solar Alt'!$F$2:$F$145</c:f>
              <c:numCache>
                <c:formatCode>General</c:formatCode>
                <c:ptCount val="14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0.83798021420000002</c:v>
                </c:pt>
                <c:pt idx="9">
                  <c:v>3.1505609374999999</c:v>
                </c:pt>
                <c:pt idx="10">
                  <c:v>9.4509955469999998</c:v>
                </c:pt>
                <c:pt idx="11">
                  <c:v>3.2482539919</c:v>
                </c:pt>
                <c:pt idx="12">
                  <c:v>0</c:v>
                </c:pt>
                <c:pt idx="13">
                  <c:v>24.766721134000001</c:v>
                </c:pt>
                <c:pt idx="14">
                  <c:v>41.316444075</c:v>
                </c:pt>
                <c:pt idx="15">
                  <c:v>61.166510455000001</c:v>
                </c:pt>
                <c:pt idx="16">
                  <c:v>86.398070044999997</c:v>
                </c:pt>
                <c:pt idx="17">
                  <c:v>400.51241250999999</c:v>
                </c:pt>
                <c:pt idx="18">
                  <c:v>803.91730866</c:v>
                </c:pt>
                <c:pt idx="19">
                  <c:v>309.30966231000002</c:v>
                </c:pt>
                <c:pt idx="20">
                  <c:v>72.697741125999997</c:v>
                </c:pt>
                <c:pt idx="21">
                  <c:v>64.656675860000007</c:v>
                </c:pt>
                <c:pt idx="22">
                  <c:v>62.505191496000002</c:v>
                </c:pt>
                <c:pt idx="23">
                  <c:v>54.568485514000002</c:v>
                </c:pt>
                <c:pt idx="24">
                  <c:v>37.987192139000001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32.670523369999998</c:v>
                </c:pt>
                <c:pt idx="59">
                  <c:v>52.391093337999997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77.732893748999999</c:v>
                </c:pt>
                <c:pt idx="74">
                  <c:v>178.99195101999999</c:v>
                </c:pt>
                <c:pt idx="75">
                  <c:v>264.22995564000001</c:v>
                </c:pt>
                <c:pt idx="76">
                  <c:v>46.685952366000002</c:v>
                </c:pt>
                <c:pt idx="77">
                  <c:v>16.798423338999999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3.7840879264999998</c:v>
                </c:pt>
                <c:pt idx="85">
                  <c:v>1.7005589699999999</c:v>
                </c:pt>
                <c:pt idx="86">
                  <c:v>2.2459820060000002</c:v>
                </c:pt>
                <c:pt idx="87">
                  <c:v>143.64952428000001</c:v>
                </c:pt>
                <c:pt idx="88">
                  <c:v>271.20174350999997</c:v>
                </c:pt>
                <c:pt idx="89">
                  <c:v>62.013840995999999</c:v>
                </c:pt>
                <c:pt idx="90">
                  <c:v>7.1515801973000004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11.822123254999999</c:v>
                </c:pt>
                <c:pt idx="98">
                  <c:v>23.995699049999999</c:v>
                </c:pt>
                <c:pt idx="99">
                  <c:v>21.730098154</c:v>
                </c:pt>
                <c:pt idx="100">
                  <c:v>28.4547515</c:v>
                </c:pt>
                <c:pt idx="101">
                  <c:v>26.950101359000001</c:v>
                </c:pt>
                <c:pt idx="102">
                  <c:v>20.872007573000001</c:v>
                </c:pt>
                <c:pt idx="103">
                  <c:v>10.50744804</c:v>
                </c:pt>
                <c:pt idx="104">
                  <c:v>8.5276259422000003</c:v>
                </c:pt>
                <c:pt idx="105">
                  <c:v>28.259688547</c:v>
                </c:pt>
                <c:pt idx="106">
                  <c:v>32.261107226</c:v>
                </c:pt>
                <c:pt idx="107">
                  <c:v>30.68431086</c:v>
                </c:pt>
                <c:pt idx="108">
                  <c:v>33.907906636</c:v>
                </c:pt>
                <c:pt idx="109">
                  <c:v>24.385712699999999</c:v>
                </c:pt>
                <c:pt idx="110">
                  <c:v>9.9695800188000003</c:v>
                </c:pt>
                <c:pt idx="111">
                  <c:v>26.961821098000001</c:v>
                </c:pt>
                <c:pt idx="112">
                  <c:v>167.37032153000001</c:v>
                </c:pt>
                <c:pt idx="113">
                  <c:v>13.992852016000001</c:v>
                </c:pt>
                <c:pt idx="114">
                  <c:v>23.701229187999999</c:v>
                </c:pt>
                <c:pt idx="115">
                  <c:v>77.703409828000005</c:v>
                </c:pt>
                <c:pt idx="116">
                  <c:v>71.446920266000006</c:v>
                </c:pt>
                <c:pt idx="117">
                  <c:v>67.126412786000003</c:v>
                </c:pt>
                <c:pt idx="118">
                  <c:v>15.67259161</c:v>
                </c:pt>
                <c:pt idx="119">
                  <c:v>1.1550459797999999</c:v>
                </c:pt>
                <c:pt idx="120">
                  <c:v>5.6774486351000002</c:v>
                </c:pt>
                <c:pt idx="121">
                  <c:v>3.5924196731000002</c:v>
                </c:pt>
                <c:pt idx="122">
                  <c:v>0.71280895229999996</c:v>
                </c:pt>
                <c:pt idx="123">
                  <c:v>5.5143968486999997</c:v>
                </c:pt>
                <c:pt idx="124">
                  <c:v>0</c:v>
                </c:pt>
                <c:pt idx="125">
                  <c:v>3.4363486501999998</c:v>
                </c:pt>
                <c:pt idx="126">
                  <c:v>0</c:v>
                </c:pt>
                <c:pt idx="127">
                  <c:v>1.0752504602999999</c:v>
                </c:pt>
                <c:pt idx="128">
                  <c:v>96.771483340000003</c:v>
                </c:pt>
                <c:pt idx="129">
                  <c:v>55.755354658000002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</c:numCache>
            </c:numRef>
          </c:yVal>
          <c:smooth val="0"/>
        </c:ser>
        <c:ser>
          <c:idx val="5"/>
          <c:order val="2"/>
          <c:tx>
            <c:v>Constraint Curtailed</c:v>
          </c:tx>
          <c:spPr>
            <a:ln w="25400" cap="rnd">
              <a:solidFill>
                <a:srgbClr val="FF8200"/>
              </a:solidFill>
              <a:round/>
            </a:ln>
            <a:effectLst/>
          </c:spPr>
          <c:marker>
            <c:symbol val="none"/>
          </c:marker>
          <c:xVal>
            <c:numRef>
              <c:f>'Wind and Solar Alt'!$A$2:$A$145</c:f>
              <c:numCache>
                <c:formatCode>m/d/yyyy\ h:mm</c:formatCode>
                <c:ptCount val="144"/>
                <c:pt idx="0">
                  <c:v>44241.041666666664</c:v>
                </c:pt>
                <c:pt idx="1">
                  <c:v>44241.083333333336</c:v>
                </c:pt>
                <c:pt idx="2">
                  <c:v>44241.125</c:v>
                </c:pt>
                <c:pt idx="3">
                  <c:v>44241.166666666664</c:v>
                </c:pt>
                <c:pt idx="4">
                  <c:v>44241.208333333336</c:v>
                </c:pt>
                <c:pt idx="5">
                  <c:v>44241.25</c:v>
                </c:pt>
                <c:pt idx="6">
                  <c:v>44241.291666666664</c:v>
                </c:pt>
                <c:pt idx="7">
                  <c:v>44241.333333333336</c:v>
                </c:pt>
                <c:pt idx="8">
                  <c:v>44241.375</c:v>
                </c:pt>
                <c:pt idx="9">
                  <c:v>44241.416666666664</c:v>
                </c:pt>
                <c:pt idx="10">
                  <c:v>44241.458333333336</c:v>
                </c:pt>
                <c:pt idx="11">
                  <c:v>44241.5</c:v>
                </c:pt>
                <c:pt idx="12">
                  <c:v>44241.541666666664</c:v>
                </c:pt>
                <c:pt idx="13">
                  <c:v>44241.583333333336</c:v>
                </c:pt>
                <c:pt idx="14">
                  <c:v>44241.625</c:v>
                </c:pt>
                <c:pt idx="15">
                  <c:v>44241.666666666664</c:v>
                </c:pt>
                <c:pt idx="16">
                  <c:v>44241.708333333336</c:v>
                </c:pt>
                <c:pt idx="17">
                  <c:v>44241.75</c:v>
                </c:pt>
                <c:pt idx="18">
                  <c:v>44241.791666666664</c:v>
                </c:pt>
                <c:pt idx="19">
                  <c:v>44241.833333333336</c:v>
                </c:pt>
                <c:pt idx="20">
                  <c:v>44241.875</c:v>
                </c:pt>
                <c:pt idx="21">
                  <c:v>44241.916666666664</c:v>
                </c:pt>
                <c:pt idx="22">
                  <c:v>44241.958333333336</c:v>
                </c:pt>
                <c:pt idx="23">
                  <c:v>44242</c:v>
                </c:pt>
                <c:pt idx="24">
                  <c:v>44242.041666666664</c:v>
                </c:pt>
                <c:pt idx="25">
                  <c:v>44242.083333333336</c:v>
                </c:pt>
                <c:pt idx="26">
                  <c:v>44242.125</c:v>
                </c:pt>
                <c:pt idx="27">
                  <c:v>44242.166666666664</c:v>
                </c:pt>
                <c:pt idx="28">
                  <c:v>44242.208333333336</c:v>
                </c:pt>
                <c:pt idx="29">
                  <c:v>44242.25</c:v>
                </c:pt>
                <c:pt idx="30">
                  <c:v>44242.291666666664</c:v>
                </c:pt>
                <c:pt idx="31">
                  <c:v>44242.333333333336</c:v>
                </c:pt>
                <c:pt idx="32">
                  <c:v>44242.375</c:v>
                </c:pt>
                <c:pt idx="33">
                  <c:v>44242.416666666664</c:v>
                </c:pt>
                <c:pt idx="34">
                  <c:v>44242.458333333336</c:v>
                </c:pt>
                <c:pt idx="35">
                  <c:v>44242.5</c:v>
                </c:pt>
                <c:pt idx="36">
                  <c:v>44242.541666666664</c:v>
                </c:pt>
                <c:pt idx="37">
                  <c:v>44242.583333333336</c:v>
                </c:pt>
                <c:pt idx="38">
                  <c:v>44242.625</c:v>
                </c:pt>
                <c:pt idx="39">
                  <c:v>44242.666666666664</c:v>
                </c:pt>
                <c:pt idx="40">
                  <c:v>44242.708333333336</c:v>
                </c:pt>
                <c:pt idx="41">
                  <c:v>44242.75</c:v>
                </c:pt>
                <c:pt idx="42">
                  <c:v>44242.791666666664</c:v>
                </c:pt>
                <c:pt idx="43">
                  <c:v>44242.833333333336</c:v>
                </c:pt>
                <c:pt idx="44">
                  <c:v>44242.875</c:v>
                </c:pt>
                <c:pt idx="45">
                  <c:v>44242.916666666664</c:v>
                </c:pt>
                <c:pt idx="46">
                  <c:v>44242.958333333336</c:v>
                </c:pt>
                <c:pt idx="47">
                  <c:v>44243</c:v>
                </c:pt>
                <c:pt idx="48">
                  <c:v>44243.041666666664</c:v>
                </c:pt>
                <c:pt idx="49">
                  <c:v>44243.083333333336</c:v>
                </c:pt>
                <c:pt idx="50">
                  <c:v>44243.125</c:v>
                </c:pt>
                <c:pt idx="51">
                  <c:v>44243.166666666664</c:v>
                </c:pt>
                <c:pt idx="52">
                  <c:v>44243.208333333336</c:v>
                </c:pt>
                <c:pt idx="53">
                  <c:v>44243.25</c:v>
                </c:pt>
                <c:pt idx="54">
                  <c:v>44243.291666666664</c:v>
                </c:pt>
                <c:pt idx="55">
                  <c:v>44243.333333333336</c:v>
                </c:pt>
                <c:pt idx="56">
                  <c:v>44243.375</c:v>
                </c:pt>
                <c:pt idx="57">
                  <c:v>44243.416666666664</c:v>
                </c:pt>
                <c:pt idx="58">
                  <c:v>44243.458333333336</c:v>
                </c:pt>
                <c:pt idx="59">
                  <c:v>44243.5</c:v>
                </c:pt>
                <c:pt idx="60">
                  <c:v>44243.541666666664</c:v>
                </c:pt>
                <c:pt idx="61">
                  <c:v>44243.583333333336</c:v>
                </c:pt>
                <c:pt idx="62">
                  <c:v>44243.625</c:v>
                </c:pt>
                <c:pt idx="63">
                  <c:v>44243.666666666664</c:v>
                </c:pt>
                <c:pt idx="64">
                  <c:v>44243.708333333336</c:v>
                </c:pt>
                <c:pt idx="65">
                  <c:v>44243.75</c:v>
                </c:pt>
                <c:pt idx="66">
                  <c:v>44243.791666666664</c:v>
                </c:pt>
                <c:pt idx="67">
                  <c:v>44243.833333333336</c:v>
                </c:pt>
                <c:pt idx="68">
                  <c:v>44243.875</c:v>
                </c:pt>
                <c:pt idx="69">
                  <c:v>44243.916666666664</c:v>
                </c:pt>
                <c:pt idx="70">
                  <c:v>44243.958333333336</c:v>
                </c:pt>
                <c:pt idx="71">
                  <c:v>44244</c:v>
                </c:pt>
                <c:pt idx="72">
                  <c:v>44244.041666666664</c:v>
                </c:pt>
                <c:pt idx="73">
                  <c:v>44244.083333333336</c:v>
                </c:pt>
                <c:pt idx="74">
                  <c:v>44244.125</c:v>
                </c:pt>
                <c:pt idx="75">
                  <c:v>44244.166666666664</c:v>
                </c:pt>
                <c:pt idx="76">
                  <c:v>44244.208333333336</c:v>
                </c:pt>
                <c:pt idx="77">
                  <c:v>44244.25</c:v>
                </c:pt>
                <c:pt idx="78">
                  <c:v>44244.291666666664</c:v>
                </c:pt>
                <c:pt idx="79">
                  <c:v>44244.333333333336</c:v>
                </c:pt>
                <c:pt idx="80">
                  <c:v>44244.375</c:v>
                </c:pt>
                <c:pt idx="81">
                  <c:v>44244.416666666664</c:v>
                </c:pt>
                <c:pt idx="82">
                  <c:v>44244.458333333336</c:v>
                </c:pt>
                <c:pt idx="83">
                  <c:v>44244.5</c:v>
                </c:pt>
                <c:pt idx="84">
                  <c:v>44244.541666666664</c:v>
                </c:pt>
                <c:pt idx="85">
                  <c:v>44244.583333333336</c:v>
                </c:pt>
                <c:pt idx="86">
                  <c:v>44244.625</c:v>
                </c:pt>
                <c:pt idx="87">
                  <c:v>44244.666666666664</c:v>
                </c:pt>
                <c:pt idx="88">
                  <c:v>44244.708333333336</c:v>
                </c:pt>
                <c:pt idx="89">
                  <c:v>44244.75</c:v>
                </c:pt>
                <c:pt idx="90">
                  <c:v>44244.791666666664</c:v>
                </c:pt>
                <c:pt idx="91">
                  <c:v>44244.833333333336</c:v>
                </c:pt>
                <c:pt idx="92">
                  <c:v>44244.875</c:v>
                </c:pt>
                <c:pt idx="93">
                  <c:v>44244.916666666664</c:v>
                </c:pt>
                <c:pt idx="94">
                  <c:v>44244.958333333336</c:v>
                </c:pt>
                <c:pt idx="95">
                  <c:v>44245</c:v>
                </c:pt>
                <c:pt idx="96">
                  <c:v>44245.041666666664</c:v>
                </c:pt>
                <c:pt idx="97">
                  <c:v>44245.083333333336</c:v>
                </c:pt>
                <c:pt idx="98">
                  <c:v>44245.125</c:v>
                </c:pt>
                <c:pt idx="99">
                  <c:v>44245.166666666664</c:v>
                </c:pt>
                <c:pt idx="100">
                  <c:v>44245.208333333336</c:v>
                </c:pt>
                <c:pt idx="101">
                  <c:v>44245.25</c:v>
                </c:pt>
                <c:pt idx="102">
                  <c:v>44245.291666666664</c:v>
                </c:pt>
                <c:pt idx="103">
                  <c:v>44245.333333333336</c:v>
                </c:pt>
                <c:pt idx="104">
                  <c:v>44245.375</c:v>
                </c:pt>
                <c:pt idx="105">
                  <c:v>44245.416666666664</c:v>
                </c:pt>
                <c:pt idx="106">
                  <c:v>44245.458333333336</c:v>
                </c:pt>
                <c:pt idx="107">
                  <c:v>44245.5</c:v>
                </c:pt>
                <c:pt idx="108">
                  <c:v>44245.541666666664</c:v>
                </c:pt>
                <c:pt idx="109">
                  <c:v>44245.583333333336</c:v>
                </c:pt>
                <c:pt idx="110">
                  <c:v>44245.625</c:v>
                </c:pt>
                <c:pt idx="111">
                  <c:v>44245.666666666664</c:v>
                </c:pt>
                <c:pt idx="112">
                  <c:v>44245.708333333336</c:v>
                </c:pt>
                <c:pt idx="113">
                  <c:v>44245.75</c:v>
                </c:pt>
                <c:pt idx="114">
                  <c:v>44245.791666666664</c:v>
                </c:pt>
                <c:pt idx="115">
                  <c:v>44245.833333333336</c:v>
                </c:pt>
                <c:pt idx="116">
                  <c:v>44245.875</c:v>
                </c:pt>
                <c:pt idx="117">
                  <c:v>44245.916666666664</c:v>
                </c:pt>
                <c:pt idx="118">
                  <c:v>44245.958333333336</c:v>
                </c:pt>
                <c:pt idx="119">
                  <c:v>44246</c:v>
                </c:pt>
                <c:pt idx="120">
                  <c:v>44246.041666666664</c:v>
                </c:pt>
                <c:pt idx="121">
                  <c:v>44246.083333333336</c:v>
                </c:pt>
                <c:pt idx="122">
                  <c:v>44246.125</c:v>
                </c:pt>
                <c:pt idx="123">
                  <c:v>44246.166666666664</c:v>
                </c:pt>
                <c:pt idx="124">
                  <c:v>44246.208333333336</c:v>
                </c:pt>
                <c:pt idx="125">
                  <c:v>44246.25</c:v>
                </c:pt>
                <c:pt idx="126">
                  <c:v>44246.291666666664</c:v>
                </c:pt>
                <c:pt idx="127">
                  <c:v>44246.333333333336</c:v>
                </c:pt>
                <c:pt idx="128">
                  <c:v>44246.375</c:v>
                </c:pt>
                <c:pt idx="129">
                  <c:v>44246.416666666664</c:v>
                </c:pt>
                <c:pt idx="130">
                  <c:v>44246.458333333336</c:v>
                </c:pt>
                <c:pt idx="131">
                  <c:v>44246.5</c:v>
                </c:pt>
                <c:pt idx="132">
                  <c:v>44246.541666666664</c:v>
                </c:pt>
                <c:pt idx="133">
                  <c:v>44246.583333333336</c:v>
                </c:pt>
                <c:pt idx="134">
                  <c:v>44246.625</c:v>
                </c:pt>
                <c:pt idx="135">
                  <c:v>44246.666666666664</c:v>
                </c:pt>
                <c:pt idx="136">
                  <c:v>44246.708333333336</c:v>
                </c:pt>
                <c:pt idx="137">
                  <c:v>44246.75</c:v>
                </c:pt>
                <c:pt idx="138">
                  <c:v>44246.791666666664</c:v>
                </c:pt>
                <c:pt idx="139">
                  <c:v>44246.833333333336</c:v>
                </c:pt>
                <c:pt idx="140">
                  <c:v>44246.875</c:v>
                </c:pt>
                <c:pt idx="141">
                  <c:v>44246.916666666664</c:v>
                </c:pt>
                <c:pt idx="142">
                  <c:v>44246.958333333336</c:v>
                </c:pt>
                <c:pt idx="143">
                  <c:v>44247</c:v>
                </c:pt>
              </c:numCache>
            </c:numRef>
          </c:xVal>
          <c:yVal>
            <c:numRef>
              <c:f>'Wind and Solar Alt'!$G$2:$G$145</c:f>
              <c:numCache>
                <c:formatCode>General</c:formatCode>
                <c:ptCount val="14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0.83798021420000002</c:v>
                </c:pt>
                <c:pt idx="9">
                  <c:v>3.1505609374999999</c:v>
                </c:pt>
                <c:pt idx="10">
                  <c:v>9.4509955469999998</c:v>
                </c:pt>
                <c:pt idx="11">
                  <c:v>3.2482539919</c:v>
                </c:pt>
                <c:pt idx="12">
                  <c:v>0</c:v>
                </c:pt>
                <c:pt idx="13">
                  <c:v>24.766721134000001</c:v>
                </c:pt>
                <c:pt idx="14">
                  <c:v>41.316444075</c:v>
                </c:pt>
                <c:pt idx="15">
                  <c:v>61.166510455000001</c:v>
                </c:pt>
                <c:pt idx="16">
                  <c:v>86.398070044999997</c:v>
                </c:pt>
                <c:pt idx="17">
                  <c:v>390.15683045999998</c:v>
                </c:pt>
                <c:pt idx="18">
                  <c:v>803.91730866</c:v>
                </c:pt>
                <c:pt idx="19">
                  <c:v>309.30966231000002</c:v>
                </c:pt>
                <c:pt idx="20">
                  <c:v>72.697741125999997</c:v>
                </c:pt>
                <c:pt idx="21">
                  <c:v>64.656675860000007</c:v>
                </c:pt>
                <c:pt idx="22">
                  <c:v>62.505191496000002</c:v>
                </c:pt>
                <c:pt idx="23">
                  <c:v>54.568485514000002</c:v>
                </c:pt>
                <c:pt idx="24">
                  <c:v>37.987192139000001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32.670523369999998</c:v>
                </c:pt>
                <c:pt idx="59">
                  <c:v>52.391093337999997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20.902564829999999</c:v>
                </c:pt>
                <c:pt idx="74">
                  <c:v>85.399447928000001</c:v>
                </c:pt>
                <c:pt idx="75">
                  <c:v>165.73602126</c:v>
                </c:pt>
                <c:pt idx="76">
                  <c:v>46.054468907</c:v>
                </c:pt>
                <c:pt idx="77">
                  <c:v>16.798423338999999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2.9745165135999998</c:v>
                </c:pt>
                <c:pt idx="85">
                  <c:v>0.4584050496</c:v>
                </c:pt>
                <c:pt idx="86">
                  <c:v>0.19858910560000001</c:v>
                </c:pt>
                <c:pt idx="87">
                  <c:v>141.06654126999999</c:v>
                </c:pt>
                <c:pt idx="88">
                  <c:v>268.57885133000002</c:v>
                </c:pt>
                <c:pt idx="89">
                  <c:v>60.275065060999999</c:v>
                </c:pt>
                <c:pt idx="90">
                  <c:v>7.1515801973000004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11.199589850000001</c:v>
                </c:pt>
                <c:pt idx="98">
                  <c:v>21.753547786999999</c:v>
                </c:pt>
                <c:pt idx="99">
                  <c:v>19.858398158</c:v>
                </c:pt>
                <c:pt idx="100">
                  <c:v>28.443002741000001</c:v>
                </c:pt>
                <c:pt idx="101">
                  <c:v>26.950101359000001</c:v>
                </c:pt>
                <c:pt idx="102">
                  <c:v>20.872007573000001</c:v>
                </c:pt>
                <c:pt idx="103">
                  <c:v>10.50744804</c:v>
                </c:pt>
                <c:pt idx="104">
                  <c:v>8.5276259422000003</c:v>
                </c:pt>
                <c:pt idx="105">
                  <c:v>28.259688547</c:v>
                </c:pt>
                <c:pt idx="106">
                  <c:v>32.261107226</c:v>
                </c:pt>
                <c:pt idx="107">
                  <c:v>30.68431086</c:v>
                </c:pt>
                <c:pt idx="108">
                  <c:v>33.907906636</c:v>
                </c:pt>
                <c:pt idx="109">
                  <c:v>24.385712699999999</c:v>
                </c:pt>
                <c:pt idx="110">
                  <c:v>9.9695800188000003</c:v>
                </c:pt>
                <c:pt idx="111">
                  <c:v>26.391739189999999</c:v>
                </c:pt>
                <c:pt idx="112">
                  <c:v>165.76316940999999</c:v>
                </c:pt>
                <c:pt idx="113">
                  <c:v>13.992852016000001</c:v>
                </c:pt>
                <c:pt idx="114">
                  <c:v>23.701229187999999</c:v>
                </c:pt>
                <c:pt idx="115">
                  <c:v>77.703409828000005</c:v>
                </c:pt>
                <c:pt idx="116">
                  <c:v>71.446920266000006</c:v>
                </c:pt>
                <c:pt idx="117">
                  <c:v>67.126412786000003</c:v>
                </c:pt>
                <c:pt idx="118">
                  <c:v>15.67259161</c:v>
                </c:pt>
                <c:pt idx="119">
                  <c:v>1.1550459797999999</c:v>
                </c:pt>
                <c:pt idx="120">
                  <c:v>5.6774486351000002</c:v>
                </c:pt>
                <c:pt idx="121">
                  <c:v>3.5924196731000002</c:v>
                </c:pt>
                <c:pt idx="122">
                  <c:v>0.71280895229999996</c:v>
                </c:pt>
                <c:pt idx="123">
                  <c:v>5.5143968486999997</c:v>
                </c:pt>
                <c:pt idx="124">
                  <c:v>0</c:v>
                </c:pt>
                <c:pt idx="125">
                  <c:v>3.4363486501999998</c:v>
                </c:pt>
                <c:pt idx="126">
                  <c:v>0</c:v>
                </c:pt>
                <c:pt idx="127">
                  <c:v>1.0752504602999999</c:v>
                </c:pt>
                <c:pt idx="128">
                  <c:v>96.100752220999993</c:v>
                </c:pt>
                <c:pt idx="129">
                  <c:v>55.610739385000002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8228584"/>
        <c:axId val="518710536"/>
        <c:extLst/>
      </c:scatterChart>
      <c:scatterChart>
        <c:scatterStyle val="lineMarker"/>
        <c:varyColors val="0"/>
        <c:ser>
          <c:idx val="0"/>
          <c:order val="0"/>
          <c:tx>
            <c:strRef>
              <c:f>'Wind and Solar Alt'!$B$1</c:f>
              <c:strCache>
                <c:ptCount val="1"/>
                <c:pt idx="0">
                  <c:v>System Lambda</c:v>
                </c:pt>
              </c:strCache>
            </c:strRef>
          </c:tx>
          <c:spPr>
            <a:ln w="25400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'Wind and Solar Alt'!$A$2:$A$145</c:f>
              <c:numCache>
                <c:formatCode>m/d/yyyy\ h:mm</c:formatCode>
                <c:ptCount val="144"/>
                <c:pt idx="0">
                  <c:v>44241.041666666664</c:v>
                </c:pt>
                <c:pt idx="1">
                  <c:v>44241.083333333336</c:v>
                </c:pt>
                <c:pt idx="2">
                  <c:v>44241.125</c:v>
                </c:pt>
                <c:pt idx="3">
                  <c:v>44241.166666666664</c:v>
                </c:pt>
                <c:pt idx="4">
                  <c:v>44241.208333333336</c:v>
                </c:pt>
                <c:pt idx="5">
                  <c:v>44241.25</c:v>
                </c:pt>
                <c:pt idx="6">
                  <c:v>44241.291666666664</c:v>
                </c:pt>
                <c:pt idx="7">
                  <c:v>44241.333333333336</c:v>
                </c:pt>
                <c:pt idx="8">
                  <c:v>44241.375</c:v>
                </c:pt>
                <c:pt idx="9">
                  <c:v>44241.416666666664</c:v>
                </c:pt>
                <c:pt idx="10">
                  <c:v>44241.458333333336</c:v>
                </c:pt>
                <c:pt idx="11">
                  <c:v>44241.5</c:v>
                </c:pt>
                <c:pt idx="12">
                  <c:v>44241.541666666664</c:v>
                </c:pt>
                <c:pt idx="13">
                  <c:v>44241.583333333336</c:v>
                </c:pt>
                <c:pt idx="14">
                  <c:v>44241.625</c:v>
                </c:pt>
                <c:pt idx="15">
                  <c:v>44241.666666666664</c:v>
                </c:pt>
                <c:pt idx="16">
                  <c:v>44241.708333333336</c:v>
                </c:pt>
                <c:pt idx="17">
                  <c:v>44241.75</c:v>
                </c:pt>
                <c:pt idx="18">
                  <c:v>44241.791666666664</c:v>
                </c:pt>
                <c:pt idx="19">
                  <c:v>44241.833333333336</c:v>
                </c:pt>
                <c:pt idx="20">
                  <c:v>44241.875</c:v>
                </c:pt>
                <c:pt idx="21">
                  <c:v>44241.916666666664</c:v>
                </c:pt>
                <c:pt idx="22">
                  <c:v>44241.958333333336</c:v>
                </c:pt>
                <c:pt idx="23">
                  <c:v>44242</c:v>
                </c:pt>
                <c:pt idx="24">
                  <c:v>44242.041666666664</c:v>
                </c:pt>
                <c:pt idx="25">
                  <c:v>44242.083333333336</c:v>
                </c:pt>
                <c:pt idx="26">
                  <c:v>44242.125</c:v>
                </c:pt>
                <c:pt idx="27">
                  <c:v>44242.166666666664</c:v>
                </c:pt>
                <c:pt idx="28">
                  <c:v>44242.208333333336</c:v>
                </c:pt>
                <c:pt idx="29">
                  <c:v>44242.25</c:v>
                </c:pt>
                <c:pt idx="30">
                  <c:v>44242.291666666664</c:v>
                </c:pt>
                <c:pt idx="31">
                  <c:v>44242.333333333336</c:v>
                </c:pt>
                <c:pt idx="32">
                  <c:v>44242.375</c:v>
                </c:pt>
                <c:pt idx="33">
                  <c:v>44242.416666666664</c:v>
                </c:pt>
                <c:pt idx="34">
                  <c:v>44242.458333333336</c:v>
                </c:pt>
                <c:pt idx="35">
                  <c:v>44242.5</c:v>
                </c:pt>
                <c:pt idx="36">
                  <c:v>44242.541666666664</c:v>
                </c:pt>
                <c:pt idx="37">
                  <c:v>44242.583333333336</c:v>
                </c:pt>
                <c:pt idx="38">
                  <c:v>44242.625</c:v>
                </c:pt>
                <c:pt idx="39">
                  <c:v>44242.666666666664</c:v>
                </c:pt>
                <c:pt idx="40">
                  <c:v>44242.708333333336</c:v>
                </c:pt>
                <c:pt idx="41">
                  <c:v>44242.75</c:v>
                </c:pt>
                <c:pt idx="42">
                  <c:v>44242.791666666664</c:v>
                </c:pt>
                <c:pt idx="43">
                  <c:v>44242.833333333336</c:v>
                </c:pt>
                <c:pt idx="44">
                  <c:v>44242.875</c:v>
                </c:pt>
                <c:pt idx="45">
                  <c:v>44242.916666666664</c:v>
                </c:pt>
                <c:pt idx="46">
                  <c:v>44242.958333333336</c:v>
                </c:pt>
                <c:pt idx="47">
                  <c:v>44243</c:v>
                </c:pt>
                <c:pt idx="48">
                  <c:v>44243.041666666664</c:v>
                </c:pt>
                <c:pt idx="49">
                  <c:v>44243.083333333336</c:v>
                </c:pt>
                <c:pt idx="50">
                  <c:v>44243.125</c:v>
                </c:pt>
                <c:pt idx="51">
                  <c:v>44243.166666666664</c:v>
                </c:pt>
                <c:pt idx="52">
                  <c:v>44243.208333333336</c:v>
                </c:pt>
                <c:pt idx="53">
                  <c:v>44243.25</c:v>
                </c:pt>
                <c:pt idx="54">
                  <c:v>44243.291666666664</c:v>
                </c:pt>
                <c:pt idx="55">
                  <c:v>44243.333333333336</c:v>
                </c:pt>
                <c:pt idx="56">
                  <c:v>44243.375</c:v>
                </c:pt>
                <c:pt idx="57">
                  <c:v>44243.416666666664</c:v>
                </c:pt>
                <c:pt idx="58">
                  <c:v>44243.458333333336</c:v>
                </c:pt>
                <c:pt idx="59">
                  <c:v>44243.5</c:v>
                </c:pt>
                <c:pt idx="60">
                  <c:v>44243.541666666664</c:v>
                </c:pt>
                <c:pt idx="61">
                  <c:v>44243.583333333336</c:v>
                </c:pt>
                <c:pt idx="62">
                  <c:v>44243.625</c:v>
                </c:pt>
                <c:pt idx="63">
                  <c:v>44243.666666666664</c:v>
                </c:pt>
                <c:pt idx="64">
                  <c:v>44243.708333333336</c:v>
                </c:pt>
                <c:pt idx="65">
                  <c:v>44243.75</c:v>
                </c:pt>
                <c:pt idx="66">
                  <c:v>44243.791666666664</c:v>
                </c:pt>
                <c:pt idx="67">
                  <c:v>44243.833333333336</c:v>
                </c:pt>
                <c:pt idx="68">
                  <c:v>44243.875</c:v>
                </c:pt>
                <c:pt idx="69">
                  <c:v>44243.916666666664</c:v>
                </c:pt>
                <c:pt idx="70">
                  <c:v>44243.958333333336</c:v>
                </c:pt>
                <c:pt idx="71">
                  <c:v>44244</c:v>
                </c:pt>
                <c:pt idx="72">
                  <c:v>44244.041666666664</c:v>
                </c:pt>
                <c:pt idx="73">
                  <c:v>44244.083333333336</c:v>
                </c:pt>
                <c:pt idx="74">
                  <c:v>44244.125</c:v>
                </c:pt>
                <c:pt idx="75">
                  <c:v>44244.166666666664</c:v>
                </c:pt>
                <c:pt idx="76">
                  <c:v>44244.208333333336</c:v>
                </c:pt>
                <c:pt idx="77">
                  <c:v>44244.25</c:v>
                </c:pt>
                <c:pt idx="78">
                  <c:v>44244.291666666664</c:v>
                </c:pt>
                <c:pt idx="79">
                  <c:v>44244.333333333336</c:v>
                </c:pt>
                <c:pt idx="80">
                  <c:v>44244.375</c:v>
                </c:pt>
                <c:pt idx="81">
                  <c:v>44244.416666666664</c:v>
                </c:pt>
                <c:pt idx="82">
                  <c:v>44244.458333333336</c:v>
                </c:pt>
                <c:pt idx="83">
                  <c:v>44244.5</c:v>
                </c:pt>
                <c:pt idx="84">
                  <c:v>44244.541666666664</c:v>
                </c:pt>
                <c:pt idx="85">
                  <c:v>44244.583333333336</c:v>
                </c:pt>
                <c:pt idx="86">
                  <c:v>44244.625</c:v>
                </c:pt>
                <c:pt idx="87">
                  <c:v>44244.666666666664</c:v>
                </c:pt>
                <c:pt idx="88">
                  <c:v>44244.708333333336</c:v>
                </c:pt>
                <c:pt idx="89">
                  <c:v>44244.75</c:v>
                </c:pt>
                <c:pt idx="90">
                  <c:v>44244.791666666664</c:v>
                </c:pt>
                <c:pt idx="91">
                  <c:v>44244.833333333336</c:v>
                </c:pt>
                <c:pt idx="92">
                  <c:v>44244.875</c:v>
                </c:pt>
                <c:pt idx="93">
                  <c:v>44244.916666666664</c:v>
                </c:pt>
                <c:pt idx="94">
                  <c:v>44244.958333333336</c:v>
                </c:pt>
                <c:pt idx="95">
                  <c:v>44245</c:v>
                </c:pt>
                <c:pt idx="96">
                  <c:v>44245.041666666664</c:v>
                </c:pt>
                <c:pt idx="97">
                  <c:v>44245.083333333336</c:v>
                </c:pt>
                <c:pt idx="98">
                  <c:v>44245.125</c:v>
                </c:pt>
                <c:pt idx="99">
                  <c:v>44245.166666666664</c:v>
                </c:pt>
                <c:pt idx="100">
                  <c:v>44245.208333333336</c:v>
                </c:pt>
                <c:pt idx="101">
                  <c:v>44245.25</c:v>
                </c:pt>
                <c:pt idx="102">
                  <c:v>44245.291666666664</c:v>
                </c:pt>
                <c:pt idx="103">
                  <c:v>44245.333333333336</c:v>
                </c:pt>
                <c:pt idx="104">
                  <c:v>44245.375</c:v>
                </c:pt>
                <c:pt idx="105">
                  <c:v>44245.416666666664</c:v>
                </c:pt>
                <c:pt idx="106">
                  <c:v>44245.458333333336</c:v>
                </c:pt>
                <c:pt idx="107">
                  <c:v>44245.5</c:v>
                </c:pt>
                <c:pt idx="108">
                  <c:v>44245.541666666664</c:v>
                </c:pt>
                <c:pt idx="109">
                  <c:v>44245.583333333336</c:v>
                </c:pt>
                <c:pt idx="110">
                  <c:v>44245.625</c:v>
                </c:pt>
                <c:pt idx="111">
                  <c:v>44245.666666666664</c:v>
                </c:pt>
                <c:pt idx="112">
                  <c:v>44245.708333333336</c:v>
                </c:pt>
                <c:pt idx="113">
                  <c:v>44245.75</c:v>
                </c:pt>
                <c:pt idx="114">
                  <c:v>44245.791666666664</c:v>
                </c:pt>
                <c:pt idx="115">
                  <c:v>44245.833333333336</c:v>
                </c:pt>
                <c:pt idx="116">
                  <c:v>44245.875</c:v>
                </c:pt>
                <c:pt idx="117">
                  <c:v>44245.916666666664</c:v>
                </c:pt>
                <c:pt idx="118">
                  <c:v>44245.958333333336</c:v>
                </c:pt>
                <c:pt idx="119">
                  <c:v>44246</c:v>
                </c:pt>
                <c:pt idx="120">
                  <c:v>44246.041666666664</c:v>
                </c:pt>
                <c:pt idx="121">
                  <c:v>44246.083333333336</c:v>
                </c:pt>
                <c:pt idx="122">
                  <c:v>44246.125</c:v>
                </c:pt>
                <c:pt idx="123">
                  <c:v>44246.166666666664</c:v>
                </c:pt>
                <c:pt idx="124">
                  <c:v>44246.208333333336</c:v>
                </c:pt>
                <c:pt idx="125">
                  <c:v>44246.25</c:v>
                </c:pt>
                <c:pt idx="126">
                  <c:v>44246.291666666664</c:v>
                </c:pt>
                <c:pt idx="127">
                  <c:v>44246.333333333336</c:v>
                </c:pt>
                <c:pt idx="128">
                  <c:v>44246.375</c:v>
                </c:pt>
                <c:pt idx="129">
                  <c:v>44246.416666666664</c:v>
                </c:pt>
                <c:pt idx="130">
                  <c:v>44246.458333333336</c:v>
                </c:pt>
                <c:pt idx="131">
                  <c:v>44246.5</c:v>
                </c:pt>
                <c:pt idx="132">
                  <c:v>44246.541666666664</c:v>
                </c:pt>
                <c:pt idx="133">
                  <c:v>44246.583333333336</c:v>
                </c:pt>
                <c:pt idx="134">
                  <c:v>44246.625</c:v>
                </c:pt>
                <c:pt idx="135">
                  <c:v>44246.666666666664</c:v>
                </c:pt>
                <c:pt idx="136">
                  <c:v>44246.708333333336</c:v>
                </c:pt>
                <c:pt idx="137">
                  <c:v>44246.75</c:v>
                </c:pt>
                <c:pt idx="138">
                  <c:v>44246.791666666664</c:v>
                </c:pt>
                <c:pt idx="139">
                  <c:v>44246.833333333336</c:v>
                </c:pt>
                <c:pt idx="140">
                  <c:v>44246.875</c:v>
                </c:pt>
                <c:pt idx="141">
                  <c:v>44246.916666666664</c:v>
                </c:pt>
                <c:pt idx="142">
                  <c:v>44246.958333333336</c:v>
                </c:pt>
                <c:pt idx="143">
                  <c:v>44247</c:v>
                </c:pt>
              </c:numCache>
            </c:numRef>
          </c:xVal>
          <c:yVal>
            <c:numRef>
              <c:f>'Wind and Solar Alt'!$B$2:$B$145</c:f>
              <c:numCache>
                <c:formatCode>General</c:formatCode>
                <c:ptCount val="144"/>
                <c:pt idx="0">
                  <c:v>1119.8764667999999</c:v>
                </c:pt>
                <c:pt idx="1">
                  <c:v>880.45937071000003</c:v>
                </c:pt>
                <c:pt idx="2">
                  <c:v>589.71613441</c:v>
                </c:pt>
                <c:pt idx="3">
                  <c:v>633.17265793000001</c:v>
                </c:pt>
                <c:pt idx="4">
                  <c:v>807.32512222000003</c:v>
                </c:pt>
                <c:pt idx="5">
                  <c:v>1012.0703142</c:v>
                </c:pt>
                <c:pt idx="6">
                  <c:v>1100.0190038999999</c:v>
                </c:pt>
                <c:pt idx="7">
                  <c:v>945.96248795999998</c:v>
                </c:pt>
                <c:pt idx="8">
                  <c:v>1130.4072481999999</c:v>
                </c:pt>
                <c:pt idx="9">
                  <c:v>1470.0217800999999</c:v>
                </c:pt>
                <c:pt idx="10">
                  <c:v>1671.2411585</c:v>
                </c:pt>
                <c:pt idx="11">
                  <c:v>1914.3299729</c:v>
                </c:pt>
                <c:pt idx="12">
                  <c:v>2111.8061726000001</c:v>
                </c:pt>
                <c:pt idx="13">
                  <c:v>1840.4699201000001</c:v>
                </c:pt>
                <c:pt idx="14">
                  <c:v>1924.0707256999999</c:v>
                </c:pt>
                <c:pt idx="15">
                  <c:v>1953.7207877999999</c:v>
                </c:pt>
                <c:pt idx="16">
                  <c:v>2443.1444456999998</c:v>
                </c:pt>
                <c:pt idx="17">
                  <c:v>3940.7879404999999</c:v>
                </c:pt>
                <c:pt idx="18">
                  <c:v>4567.0278007999996</c:v>
                </c:pt>
                <c:pt idx="19">
                  <c:v>4459.2338116999999</c:v>
                </c:pt>
                <c:pt idx="20">
                  <c:v>4016.7635773000002</c:v>
                </c:pt>
                <c:pt idx="21">
                  <c:v>4145.7321818999999</c:v>
                </c:pt>
                <c:pt idx="22">
                  <c:v>6629.5892807999999</c:v>
                </c:pt>
                <c:pt idx="23">
                  <c:v>7586.2269417999996</c:v>
                </c:pt>
                <c:pt idx="24">
                  <c:v>8966.4400339000003</c:v>
                </c:pt>
                <c:pt idx="25">
                  <c:v>7494.8818570000003</c:v>
                </c:pt>
                <c:pt idx="26">
                  <c:v>4270.7575434</c:v>
                </c:pt>
                <c:pt idx="27">
                  <c:v>6355.6106135</c:v>
                </c:pt>
                <c:pt idx="28">
                  <c:v>9000.0327393000007</c:v>
                </c:pt>
                <c:pt idx="29">
                  <c:v>8391.1422325000003</c:v>
                </c:pt>
                <c:pt idx="30">
                  <c:v>9001</c:v>
                </c:pt>
                <c:pt idx="31">
                  <c:v>8749.2494853999997</c:v>
                </c:pt>
                <c:pt idx="32">
                  <c:v>4521.6430866999999</c:v>
                </c:pt>
                <c:pt idx="33">
                  <c:v>3063.2172301999999</c:v>
                </c:pt>
                <c:pt idx="34">
                  <c:v>1788.1804697</c:v>
                </c:pt>
                <c:pt idx="35">
                  <c:v>1658.2391603999999</c:v>
                </c:pt>
                <c:pt idx="36">
                  <c:v>1539.5702858</c:v>
                </c:pt>
                <c:pt idx="37">
                  <c:v>1408.1366312</c:v>
                </c:pt>
                <c:pt idx="38">
                  <c:v>1189.1149323</c:v>
                </c:pt>
                <c:pt idx="39">
                  <c:v>1792.7899099000001</c:v>
                </c:pt>
                <c:pt idx="40">
                  <c:v>5509.9898267999997</c:v>
                </c:pt>
                <c:pt idx="41">
                  <c:v>8820.6099075000002</c:v>
                </c:pt>
                <c:pt idx="42">
                  <c:v>9001</c:v>
                </c:pt>
                <c:pt idx="43">
                  <c:v>6141.6290520000002</c:v>
                </c:pt>
                <c:pt idx="44">
                  <c:v>3441.0521149000001</c:v>
                </c:pt>
                <c:pt idx="45">
                  <c:v>7377.7625510999997</c:v>
                </c:pt>
                <c:pt idx="46">
                  <c:v>2721.0577186999999</c:v>
                </c:pt>
                <c:pt idx="47">
                  <c:v>3081.4266542999999</c:v>
                </c:pt>
                <c:pt idx="48">
                  <c:v>2114.3034139000001</c:v>
                </c:pt>
                <c:pt idx="49">
                  <c:v>2511.3602572</c:v>
                </c:pt>
                <c:pt idx="50">
                  <c:v>4751.8730265000004</c:v>
                </c:pt>
                <c:pt idx="51">
                  <c:v>8707.0003777000002</c:v>
                </c:pt>
                <c:pt idx="52">
                  <c:v>4057.3016037000002</c:v>
                </c:pt>
                <c:pt idx="53">
                  <c:v>4514.9336862</c:v>
                </c:pt>
                <c:pt idx="54">
                  <c:v>7778.6184460000004</c:v>
                </c:pt>
                <c:pt idx="55">
                  <c:v>8031.1060774999996</c:v>
                </c:pt>
                <c:pt idx="56">
                  <c:v>1748.8263176</c:v>
                </c:pt>
                <c:pt idx="57">
                  <c:v>1479.5572907000001</c:v>
                </c:pt>
                <c:pt idx="58">
                  <c:v>1138.8673492</c:v>
                </c:pt>
                <c:pt idx="59">
                  <c:v>821.84778752</c:v>
                </c:pt>
                <c:pt idx="60">
                  <c:v>1063.6509512</c:v>
                </c:pt>
                <c:pt idx="61">
                  <c:v>828.99059843999999</c:v>
                </c:pt>
                <c:pt idx="62">
                  <c:v>1195.1095164000001</c:v>
                </c:pt>
                <c:pt idx="63">
                  <c:v>1705.1865415</c:v>
                </c:pt>
                <c:pt idx="64">
                  <c:v>4383.3131166000003</c:v>
                </c:pt>
                <c:pt idx="65">
                  <c:v>7948.0004655000002</c:v>
                </c:pt>
                <c:pt idx="66">
                  <c:v>3502.5005452</c:v>
                </c:pt>
                <c:pt idx="67">
                  <c:v>1574.1613079000001</c:v>
                </c:pt>
                <c:pt idx="68">
                  <c:v>1864.1269215</c:v>
                </c:pt>
                <c:pt idx="69">
                  <c:v>1321.2696415</c:v>
                </c:pt>
                <c:pt idx="70">
                  <c:v>1133.8895964000001</c:v>
                </c:pt>
                <c:pt idx="71">
                  <c:v>713.99565381000002</c:v>
                </c:pt>
                <c:pt idx="72">
                  <c:v>1537.0562692000001</c:v>
                </c:pt>
                <c:pt idx="73">
                  <c:v>1172.2601850000001</c:v>
                </c:pt>
                <c:pt idx="74">
                  <c:v>1463.7388395999999</c:v>
                </c:pt>
                <c:pt idx="75">
                  <c:v>1556.3350794999999</c:v>
                </c:pt>
                <c:pt idx="76">
                  <c:v>5032.1091273000002</c:v>
                </c:pt>
                <c:pt idx="77">
                  <c:v>7853.4254301000001</c:v>
                </c:pt>
                <c:pt idx="78">
                  <c:v>8754.0266568999996</c:v>
                </c:pt>
                <c:pt idx="79">
                  <c:v>7774.9927144000003</c:v>
                </c:pt>
                <c:pt idx="80">
                  <c:v>3106.775842</c:v>
                </c:pt>
                <c:pt idx="81">
                  <c:v>2343.5907194000001</c:v>
                </c:pt>
                <c:pt idx="82">
                  <c:v>2341.2603746999998</c:v>
                </c:pt>
                <c:pt idx="83">
                  <c:v>455.76446198000002</c:v>
                </c:pt>
                <c:pt idx="84">
                  <c:v>131.12268606999999</c:v>
                </c:pt>
                <c:pt idx="85">
                  <c:v>177.66199822999999</c:v>
                </c:pt>
                <c:pt idx="86">
                  <c:v>87.821750277999996</c:v>
                </c:pt>
                <c:pt idx="87">
                  <c:v>108.93037524</c:v>
                </c:pt>
                <c:pt idx="88">
                  <c:v>212.81727131</c:v>
                </c:pt>
                <c:pt idx="89">
                  <c:v>1238.9833944</c:v>
                </c:pt>
                <c:pt idx="90">
                  <c:v>2700.3891779999999</c:v>
                </c:pt>
                <c:pt idx="91">
                  <c:v>1960.2656073999999</c:v>
                </c:pt>
                <c:pt idx="92">
                  <c:v>1399.2789877</c:v>
                </c:pt>
                <c:pt idx="93">
                  <c:v>517.66741324999998</c:v>
                </c:pt>
                <c:pt idx="94">
                  <c:v>349.64319624000001</c:v>
                </c:pt>
                <c:pt idx="95">
                  <c:v>339.75661831999997</c:v>
                </c:pt>
                <c:pt idx="96">
                  <c:v>196.99950869</c:v>
                </c:pt>
                <c:pt idx="97">
                  <c:v>154.41758338</c:v>
                </c:pt>
                <c:pt idx="98">
                  <c:v>92.838311920999999</c:v>
                </c:pt>
                <c:pt idx="99">
                  <c:v>92.533348688999993</c:v>
                </c:pt>
                <c:pt idx="100">
                  <c:v>134.3427575</c:v>
                </c:pt>
                <c:pt idx="101">
                  <c:v>390.46040591000002</c:v>
                </c:pt>
                <c:pt idx="102">
                  <c:v>2080.6089259999999</c:v>
                </c:pt>
                <c:pt idx="103">
                  <c:v>2127.6084906999999</c:v>
                </c:pt>
                <c:pt idx="104">
                  <c:v>2657.5528645999998</c:v>
                </c:pt>
                <c:pt idx="105">
                  <c:v>2502.6902952</c:v>
                </c:pt>
                <c:pt idx="106">
                  <c:v>2260.6709867999998</c:v>
                </c:pt>
                <c:pt idx="107">
                  <c:v>456.16273222000001</c:v>
                </c:pt>
                <c:pt idx="108">
                  <c:v>57.205703577000001</c:v>
                </c:pt>
                <c:pt idx="109">
                  <c:v>27.267479898000001</c:v>
                </c:pt>
                <c:pt idx="110">
                  <c:v>23.798746649000002</c:v>
                </c:pt>
                <c:pt idx="111">
                  <c:v>14.139052069</c:v>
                </c:pt>
                <c:pt idx="112">
                  <c:v>13.357359595</c:v>
                </c:pt>
                <c:pt idx="113">
                  <c:v>30.895834179000001</c:v>
                </c:pt>
                <c:pt idx="114">
                  <c:v>255.12561106000001</c:v>
                </c:pt>
                <c:pt idx="115">
                  <c:v>353.81737464000003</c:v>
                </c:pt>
                <c:pt idx="116">
                  <c:v>289.25567787</c:v>
                </c:pt>
                <c:pt idx="117">
                  <c:v>129.12654133999999</c:v>
                </c:pt>
                <c:pt idx="118">
                  <c:v>47.633795575000001</c:v>
                </c:pt>
                <c:pt idx="119">
                  <c:v>30.122917529999999</c:v>
                </c:pt>
                <c:pt idx="120">
                  <c:v>28.261814297000001</c:v>
                </c:pt>
                <c:pt idx="121">
                  <c:v>29.585993595000001</c:v>
                </c:pt>
                <c:pt idx="122">
                  <c:v>34.638968781000003</c:v>
                </c:pt>
                <c:pt idx="123">
                  <c:v>67.817236483000002</c:v>
                </c:pt>
                <c:pt idx="124">
                  <c:v>470.28076908999998</c:v>
                </c:pt>
                <c:pt idx="125">
                  <c:v>1730.2645619</c:v>
                </c:pt>
                <c:pt idx="126">
                  <c:v>3214.7058520999999</c:v>
                </c:pt>
                <c:pt idx="127">
                  <c:v>2498.8892332999999</c:v>
                </c:pt>
                <c:pt idx="128">
                  <c:v>376.82983359999997</c:v>
                </c:pt>
                <c:pt idx="129">
                  <c:v>34.300062697000001</c:v>
                </c:pt>
                <c:pt idx="130">
                  <c:v>30.275215304</c:v>
                </c:pt>
                <c:pt idx="131">
                  <c:v>19.637477387000001</c:v>
                </c:pt>
                <c:pt idx="132">
                  <c:v>15.054473775</c:v>
                </c:pt>
                <c:pt idx="133">
                  <c:v>5.3282929069999998</c:v>
                </c:pt>
                <c:pt idx="134">
                  <c:v>0.88339759080000002</c:v>
                </c:pt>
                <c:pt idx="135">
                  <c:v>0.37261976429999999</c:v>
                </c:pt>
                <c:pt idx="136">
                  <c:v>2.4732352923000001</c:v>
                </c:pt>
                <c:pt idx="137">
                  <c:v>17.313277008</c:v>
                </c:pt>
                <c:pt idx="138">
                  <c:v>27.789886307</c:v>
                </c:pt>
                <c:pt idx="139">
                  <c:v>21.37847567</c:v>
                </c:pt>
                <c:pt idx="140">
                  <c:v>19.456289477999999</c:v>
                </c:pt>
                <c:pt idx="141">
                  <c:v>18.456513094999998</c:v>
                </c:pt>
                <c:pt idx="142">
                  <c:v>18.321318507000001</c:v>
                </c:pt>
                <c:pt idx="143">
                  <c:v>17.69685763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8716024"/>
        <c:axId val="518711712"/>
      </c:scatterChart>
      <c:valAx>
        <c:axId val="518228584"/>
        <c:scaling>
          <c:orientation val="minMax"/>
          <c:max val="44247"/>
          <c:min val="4424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\ h:mm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8710536"/>
        <c:crosses val="autoZero"/>
        <c:crossBetween val="midCat"/>
      </c:valAx>
      <c:valAx>
        <c:axId val="518710536"/>
        <c:scaling>
          <c:orientation val="minMax"/>
          <c:max val="63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Curtailment (MWh)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8228584"/>
        <c:crosses val="autoZero"/>
        <c:crossBetween val="midCat"/>
        <c:majorUnit val="700"/>
      </c:valAx>
      <c:valAx>
        <c:axId val="518711712"/>
        <c:scaling>
          <c:orientation val="minMax"/>
          <c:max val="9000"/>
        </c:scaling>
        <c:delete val="0"/>
        <c:axPos val="r"/>
        <c:numFmt formatCode="&quot;$&quot;#,##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8716024"/>
        <c:crosses val="max"/>
        <c:crossBetween val="midCat"/>
      </c:valAx>
      <c:valAx>
        <c:axId val="518716024"/>
        <c:scaling>
          <c:orientation val="minMax"/>
        </c:scaling>
        <c:delete val="1"/>
        <c:axPos val="b"/>
        <c:numFmt formatCode="m/d/yyyy\ h:mm" sourceLinked="1"/>
        <c:majorTickMark val="out"/>
        <c:minorTickMark val="none"/>
        <c:tickLblPos val="nextTo"/>
        <c:crossAx val="51871171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6"/>
          <c:order val="1"/>
          <c:tx>
            <c:v>with Hurting SF</c:v>
          </c:tx>
          <c:spPr>
            <a:ln w="25400" cap="rnd">
              <a:solidFill>
                <a:srgbClr val="9DA4A9"/>
              </a:solidFill>
              <a:round/>
            </a:ln>
            <a:effectLst/>
          </c:spPr>
          <c:marker>
            <c:symbol val="none"/>
          </c:marker>
          <c:xVal>
            <c:numRef>
              <c:f>'Wind and Solar Alt'!$A$2:$A$145</c:f>
              <c:numCache>
                <c:formatCode>m/d/yyyy\ h:mm</c:formatCode>
                <c:ptCount val="144"/>
                <c:pt idx="0">
                  <c:v>44241.041666666664</c:v>
                </c:pt>
                <c:pt idx="1">
                  <c:v>44241.083333333336</c:v>
                </c:pt>
                <c:pt idx="2">
                  <c:v>44241.125</c:v>
                </c:pt>
                <c:pt idx="3">
                  <c:v>44241.166666666664</c:v>
                </c:pt>
                <c:pt idx="4">
                  <c:v>44241.208333333336</c:v>
                </c:pt>
                <c:pt idx="5">
                  <c:v>44241.25</c:v>
                </c:pt>
                <c:pt idx="6">
                  <c:v>44241.291666666664</c:v>
                </c:pt>
                <c:pt idx="7">
                  <c:v>44241.333333333336</c:v>
                </c:pt>
                <c:pt idx="8">
                  <c:v>44241.375</c:v>
                </c:pt>
                <c:pt idx="9">
                  <c:v>44241.416666666664</c:v>
                </c:pt>
                <c:pt idx="10">
                  <c:v>44241.458333333336</c:v>
                </c:pt>
                <c:pt idx="11">
                  <c:v>44241.5</c:v>
                </c:pt>
                <c:pt idx="12">
                  <c:v>44241.541666666664</c:v>
                </c:pt>
                <c:pt idx="13">
                  <c:v>44241.583333333336</c:v>
                </c:pt>
                <c:pt idx="14">
                  <c:v>44241.625</c:v>
                </c:pt>
                <c:pt idx="15">
                  <c:v>44241.666666666664</c:v>
                </c:pt>
                <c:pt idx="16">
                  <c:v>44241.708333333336</c:v>
                </c:pt>
                <c:pt idx="17">
                  <c:v>44241.75</c:v>
                </c:pt>
                <c:pt idx="18">
                  <c:v>44241.791666666664</c:v>
                </c:pt>
                <c:pt idx="19">
                  <c:v>44241.833333333336</c:v>
                </c:pt>
                <c:pt idx="20">
                  <c:v>44241.875</c:v>
                </c:pt>
                <c:pt idx="21">
                  <c:v>44241.916666666664</c:v>
                </c:pt>
                <c:pt idx="22">
                  <c:v>44241.958333333336</c:v>
                </c:pt>
                <c:pt idx="23">
                  <c:v>44242</c:v>
                </c:pt>
                <c:pt idx="24">
                  <c:v>44242.041666666664</c:v>
                </c:pt>
                <c:pt idx="25">
                  <c:v>44242.083333333336</c:v>
                </c:pt>
                <c:pt idx="26">
                  <c:v>44242.125</c:v>
                </c:pt>
                <c:pt idx="27">
                  <c:v>44242.166666666664</c:v>
                </c:pt>
                <c:pt idx="28">
                  <c:v>44242.208333333336</c:v>
                </c:pt>
                <c:pt idx="29">
                  <c:v>44242.25</c:v>
                </c:pt>
                <c:pt idx="30">
                  <c:v>44242.291666666664</c:v>
                </c:pt>
                <c:pt idx="31">
                  <c:v>44242.333333333336</c:v>
                </c:pt>
                <c:pt idx="32">
                  <c:v>44242.375</c:v>
                </c:pt>
                <c:pt idx="33">
                  <c:v>44242.416666666664</c:v>
                </c:pt>
                <c:pt idx="34">
                  <c:v>44242.458333333336</c:v>
                </c:pt>
                <c:pt idx="35">
                  <c:v>44242.5</c:v>
                </c:pt>
                <c:pt idx="36">
                  <c:v>44242.541666666664</c:v>
                </c:pt>
                <c:pt idx="37">
                  <c:v>44242.583333333336</c:v>
                </c:pt>
                <c:pt idx="38">
                  <c:v>44242.625</c:v>
                </c:pt>
                <c:pt idx="39">
                  <c:v>44242.666666666664</c:v>
                </c:pt>
                <c:pt idx="40">
                  <c:v>44242.708333333336</c:v>
                </c:pt>
                <c:pt idx="41">
                  <c:v>44242.75</c:v>
                </c:pt>
                <c:pt idx="42">
                  <c:v>44242.791666666664</c:v>
                </c:pt>
                <c:pt idx="43">
                  <c:v>44242.833333333336</c:v>
                </c:pt>
                <c:pt idx="44">
                  <c:v>44242.875</c:v>
                </c:pt>
                <c:pt idx="45">
                  <c:v>44242.916666666664</c:v>
                </c:pt>
                <c:pt idx="46">
                  <c:v>44242.958333333336</c:v>
                </c:pt>
                <c:pt idx="47">
                  <c:v>44243</c:v>
                </c:pt>
                <c:pt idx="48">
                  <c:v>44243.041666666664</c:v>
                </c:pt>
                <c:pt idx="49">
                  <c:v>44243.083333333336</c:v>
                </c:pt>
                <c:pt idx="50">
                  <c:v>44243.125</c:v>
                </c:pt>
                <c:pt idx="51">
                  <c:v>44243.166666666664</c:v>
                </c:pt>
                <c:pt idx="52">
                  <c:v>44243.208333333336</c:v>
                </c:pt>
                <c:pt idx="53">
                  <c:v>44243.25</c:v>
                </c:pt>
                <c:pt idx="54">
                  <c:v>44243.291666666664</c:v>
                </c:pt>
                <c:pt idx="55">
                  <c:v>44243.333333333336</c:v>
                </c:pt>
                <c:pt idx="56">
                  <c:v>44243.375</c:v>
                </c:pt>
                <c:pt idx="57">
                  <c:v>44243.416666666664</c:v>
                </c:pt>
                <c:pt idx="58">
                  <c:v>44243.458333333336</c:v>
                </c:pt>
                <c:pt idx="59">
                  <c:v>44243.5</c:v>
                </c:pt>
                <c:pt idx="60">
                  <c:v>44243.541666666664</c:v>
                </c:pt>
                <c:pt idx="61">
                  <c:v>44243.583333333336</c:v>
                </c:pt>
                <c:pt idx="62">
                  <c:v>44243.625</c:v>
                </c:pt>
                <c:pt idx="63">
                  <c:v>44243.666666666664</c:v>
                </c:pt>
                <c:pt idx="64">
                  <c:v>44243.708333333336</c:v>
                </c:pt>
                <c:pt idx="65">
                  <c:v>44243.75</c:v>
                </c:pt>
                <c:pt idx="66">
                  <c:v>44243.791666666664</c:v>
                </c:pt>
                <c:pt idx="67">
                  <c:v>44243.833333333336</c:v>
                </c:pt>
                <c:pt idx="68">
                  <c:v>44243.875</c:v>
                </c:pt>
                <c:pt idx="69">
                  <c:v>44243.916666666664</c:v>
                </c:pt>
                <c:pt idx="70">
                  <c:v>44243.958333333336</c:v>
                </c:pt>
                <c:pt idx="71">
                  <c:v>44244</c:v>
                </c:pt>
                <c:pt idx="72">
                  <c:v>44244.041666666664</c:v>
                </c:pt>
                <c:pt idx="73">
                  <c:v>44244.083333333336</c:v>
                </c:pt>
                <c:pt idx="74">
                  <c:v>44244.125</c:v>
                </c:pt>
                <c:pt idx="75">
                  <c:v>44244.166666666664</c:v>
                </c:pt>
                <c:pt idx="76">
                  <c:v>44244.208333333336</c:v>
                </c:pt>
                <c:pt idx="77">
                  <c:v>44244.25</c:v>
                </c:pt>
                <c:pt idx="78">
                  <c:v>44244.291666666664</c:v>
                </c:pt>
                <c:pt idx="79">
                  <c:v>44244.333333333336</c:v>
                </c:pt>
                <c:pt idx="80">
                  <c:v>44244.375</c:v>
                </c:pt>
                <c:pt idx="81">
                  <c:v>44244.416666666664</c:v>
                </c:pt>
                <c:pt idx="82">
                  <c:v>44244.458333333336</c:v>
                </c:pt>
                <c:pt idx="83">
                  <c:v>44244.5</c:v>
                </c:pt>
                <c:pt idx="84">
                  <c:v>44244.541666666664</c:v>
                </c:pt>
                <c:pt idx="85">
                  <c:v>44244.583333333336</c:v>
                </c:pt>
                <c:pt idx="86">
                  <c:v>44244.625</c:v>
                </c:pt>
                <c:pt idx="87">
                  <c:v>44244.666666666664</c:v>
                </c:pt>
                <c:pt idx="88">
                  <c:v>44244.708333333336</c:v>
                </c:pt>
                <c:pt idx="89">
                  <c:v>44244.75</c:v>
                </c:pt>
                <c:pt idx="90">
                  <c:v>44244.791666666664</c:v>
                </c:pt>
                <c:pt idx="91">
                  <c:v>44244.833333333336</c:v>
                </c:pt>
                <c:pt idx="92">
                  <c:v>44244.875</c:v>
                </c:pt>
                <c:pt idx="93">
                  <c:v>44244.916666666664</c:v>
                </c:pt>
                <c:pt idx="94">
                  <c:v>44244.958333333336</c:v>
                </c:pt>
                <c:pt idx="95">
                  <c:v>44245</c:v>
                </c:pt>
                <c:pt idx="96">
                  <c:v>44245.041666666664</c:v>
                </c:pt>
                <c:pt idx="97">
                  <c:v>44245.083333333336</c:v>
                </c:pt>
                <c:pt idx="98">
                  <c:v>44245.125</c:v>
                </c:pt>
                <c:pt idx="99">
                  <c:v>44245.166666666664</c:v>
                </c:pt>
                <c:pt idx="100">
                  <c:v>44245.208333333336</c:v>
                </c:pt>
                <c:pt idx="101">
                  <c:v>44245.25</c:v>
                </c:pt>
                <c:pt idx="102">
                  <c:v>44245.291666666664</c:v>
                </c:pt>
                <c:pt idx="103">
                  <c:v>44245.333333333336</c:v>
                </c:pt>
                <c:pt idx="104">
                  <c:v>44245.375</c:v>
                </c:pt>
                <c:pt idx="105">
                  <c:v>44245.416666666664</c:v>
                </c:pt>
                <c:pt idx="106">
                  <c:v>44245.458333333336</c:v>
                </c:pt>
                <c:pt idx="107">
                  <c:v>44245.5</c:v>
                </c:pt>
                <c:pt idx="108">
                  <c:v>44245.541666666664</c:v>
                </c:pt>
                <c:pt idx="109">
                  <c:v>44245.583333333336</c:v>
                </c:pt>
                <c:pt idx="110">
                  <c:v>44245.625</c:v>
                </c:pt>
                <c:pt idx="111">
                  <c:v>44245.666666666664</c:v>
                </c:pt>
                <c:pt idx="112">
                  <c:v>44245.708333333336</c:v>
                </c:pt>
                <c:pt idx="113">
                  <c:v>44245.75</c:v>
                </c:pt>
                <c:pt idx="114">
                  <c:v>44245.791666666664</c:v>
                </c:pt>
                <c:pt idx="115">
                  <c:v>44245.833333333336</c:v>
                </c:pt>
                <c:pt idx="116">
                  <c:v>44245.875</c:v>
                </c:pt>
                <c:pt idx="117">
                  <c:v>44245.916666666664</c:v>
                </c:pt>
                <c:pt idx="118">
                  <c:v>44245.958333333336</c:v>
                </c:pt>
                <c:pt idx="119">
                  <c:v>44246</c:v>
                </c:pt>
                <c:pt idx="120">
                  <c:v>44246.041666666664</c:v>
                </c:pt>
                <c:pt idx="121">
                  <c:v>44246.083333333336</c:v>
                </c:pt>
                <c:pt idx="122">
                  <c:v>44246.125</c:v>
                </c:pt>
                <c:pt idx="123">
                  <c:v>44246.166666666664</c:v>
                </c:pt>
                <c:pt idx="124">
                  <c:v>44246.208333333336</c:v>
                </c:pt>
                <c:pt idx="125">
                  <c:v>44246.25</c:v>
                </c:pt>
                <c:pt idx="126">
                  <c:v>44246.291666666664</c:v>
                </c:pt>
                <c:pt idx="127">
                  <c:v>44246.333333333336</c:v>
                </c:pt>
                <c:pt idx="128">
                  <c:v>44246.375</c:v>
                </c:pt>
                <c:pt idx="129">
                  <c:v>44246.416666666664</c:v>
                </c:pt>
                <c:pt idx="130">
                  <c:v>44246.458333333336</c:v>
                </c:pt>
                <c:pt idx="131">
                  <c:v>44246.5</c:v>
                </c:pt>
                <c:pt idx="132">
                  <c:v>44246.541666666664</c:v>
                </c:pt>
                <c:pt idx="133">
                  <c:v>44246.583333333336</c:v>
                </c:pt>
                <c:pt idx="134">
                  <c:v>44246.625</c:v>
                </c:pt>
                <c:pt idx="135">
                  <c:v>44246.666666666664</c:v>
                </c:pt>
                <c:pt idx="136">
                  <c:v>44246.708333333336</c:v>
                </c:pt>
                <c:pt idx="137">
                  <c:v>44246.75</c:v>
                </c:pt>
                <c:pt idx="138">
                  <c:v>44246.791666666664</c:v>
                </c:pt>
                <c:pt idx="139">
                  <c:v>44246.833333333336</c:v>
                </c:pt>
                <c:pt idx="140">
                  <c:v>44246.875</c:v>
                </c:pt>
                <c:pt idx="141">
                  <c:v>44246.916666666664</c:v>
                </c:pt>
                <c:pt idx="142">
                  <c:v>44246.958333333336</c:v>
                </c:pt>
                <c:pt idx="143">
                  <c:v>44247</c:v>
                </c:pt>
              </c:numCache>
            </c:numRef>
          </c:xVal>
          <c:yVal>
            <c:numRef>
              <c:f>'Wind and Solar Alt'!$H$2:$H$145</c:f>
              <c:numCache>
                <c:formatCode>General</c:formatCode>
                <c:ptCount val="14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0.83798021420000002</c:v>
                </c:pt>
                <c:pt idx="9">
                  <c:v>3.1505609374999999</c:v>
                </c:pt>
                <c:pt idx="10">
                  <c:v>9.4509955469999998</c:v>
                </c:pt>
                <c:pt idx="11">
                  <c:v>3.2482539919</c:v>
                </c:pt>
                <c:pt idx="12">
                  <c:v>0</c:v>
                </c:pt>
                <c:pt idx="13">
                  <c:v>24.766721134000001</c:v>
                </c:pt>
                <c:pt idx="14">
                  <c:v>41.316444075</c:v>
                </c:pt>
                <c:pt idx="15">
                  <c:v>61.166510455000001</c:v>
                </c:pt>
                <c:pt idx="16">
                  <c:v>86.398070044999997</c:v>
                </c:pt>
                <c:pt idx="17">
                  <c:v>107.24119363</c:v>
                </c:pt>
                <c:pt idx="18">
                  <c:v>66.607152709999994</c:v>
                </c:pt>
                <c:pt idx="19">
                  <c:v>64.483567804000003</c:v>
                </c:pt>
                <c:pt idx="20">
                  <c:v>64.206882733</c:v>
                </c:pt>
                <c:pt idx="21">
                  <c:v>64.656675860000007</c:v>
                </c:pt>
                <c:pt idx="22">
                  <c:v>62.505191496000002</c:v>
                </c:pt>
                <c:pt idx="23">
                  <c:v>54.568485514000002</c:v>
                </c:pt>
                <c:pt idx="24">
                  <c:v>37.987192139000001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32.670523369999998</c:v>
                </c:pt>
                <c:pt idx="59">
                  <c:v>52.391093337999997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77.732893748999999</c:v>
                </c:pt>
                <c:pt idx="74">
                  <c:v>178.99195101999999</c:v>
                </c:pt>
                <c:pt idx="75">
                  <c:v>264.22995564000001</c:v>
                </c:pt>
                <c:pt idx="76">
                  <c:v>46.685952366000002</c:v>
                </c:pt>
                <c:pt idx="77">
                  <c:v>16.798423338999999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3.7840879264999998</c:v>
                </c:pt>
                <c:pt idx="85">
                  <c:v>1.7005589699999999</c:v>
                </c:pt>
                <c:pt idx="86">
                  <c:v>2.2459820060000002</c:v>
                </c:pt>
                <c:pt idx="87">
                  <c:v>143.64952428000001</c:v>
                </c:pt>
                <c:pt idx="88">
                  <c:v>271.20174350999997</c:v>
                </c:pt>
                <c:pt idx="89">
                  <c:v>62.013840995999999</c:v>
                </c:pt>
                <c:pt idx="90">
                  <c:v>7.1515801973000004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11.822123254999999</c:v>
                </c:pt>
                <c:pt idx="98">
                  <c:v>23.995699049999999</c:v>
                </c:pt>
                <c:pt idx="99">
                  <c:v>21.730098154</c:v>
                </c:pt>
                <c:pt idx="100">
                  <c:v>28.4547515</c:v>
                </c:pt>
                <c:pt idx="101">
                  <c:v>26.950101359000001</c:v>
                </c:pt>
                <c:pt idx="102">
                  <c:v>20.872007573000001</c:v>
                </c:pt>
                <c:pt idx="103">
                  <c:v>10.50744804</c:v>
                </c:pt>
                <c:pt idx="104">
                  <c:v>8.5276259422000003</c:v>
                </c:pt>
                <c:pt idx="105">
                  <c:v>28.259688547</c:v>
                </c:pt>
                <c:pt idx="106">
                  <c:v>32.261107226</c:v>
                </c:pt>
                <c:pt idx="107">
                  <c:v>30.68431086</c:v>
                </c:pt>
                <c:pt idx="108">
                  <c:v>33.907906636</c:v>
                </c:pt>
                <c:pt idx="109">
                  <c:v>24.385712699999999</c:v>
                </c:pt>
                <c:pt idx="110">
                  <c:v>9.9695800188000003</c:v>
                </c:pt>
                <c:pt idx="111">
                  <c:v>20.810058488999999</c:v>
                </c:pt>
                <c:pt idx="112">
                  <c:v>167.37032153000001</c:v>
                </c:pt>
                <c:pt idx="113">
                  <c:v>10.928536705000001</c:v>
                </c:pt>
                <c:pt idx="114">
                  <c:v>16.802654045000001</c:v>
                </c:pt>
                <c:pt idx="115">
                  <c:v>75.414861536000004</c:v>
                </c:pt>
                <c:pt idx="116">
                  <c:v>71.382177618</c:v>
                </c:pt>
                <c:pt idx="117">
                  <c:v>67.126412786000003</c:v>
                </c:pt>
                <c:pt idx="118">
                  <c:v>15.299868955000001</c:v>
                </c:pt>
                <c:pt idx="119">
                  <c:v>1.1234369914</c:v>
                </c:pt>
                <c:pt idx="120">
                  <c:v>5.6774486351000002</c:v>
                </c:pt>
                <c:pt idx="121">
                  <c:v>3.3700772539999999</c:v>
                </c:pt>
                <c:pt idx="122">
                  <c:v>0.71280895229999996</c:v>
                </c:pt>
                <c:pt idx="123">
                  <c:v>5.5143968486999997</c:v>
                </c:pt>
                <c:pt idx="124">
                  <c:v>0</c:v>
                </c:pt>
                <c:pt idx="125">
                  <c:v>3.4363486501999998</c:v>
                </c:pt>
                <c:pt idx="126">
                  <c:v>0</c:v>
                </c:pt>
                <c:pt idx="127">
                  <c:v>1.0752504602999999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</c:numCache>
            </c:numRef>
          </c:yVal>
          <c:smooth val="0"/>
        </c:ser>
        <c:ser>
          <c:idx val="7"/>
          <c:order val="2"/>
          <c:tx>
            <c:v>Constraint Curtailed</c:v>
          </c:tx>
          <c:spPr>
            <a:ln w="254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'Wind and Solar Alt'!$A$2:$A$145</c:f>
              <c:numCache>
                <c:formatCode>m/d/yyyy\ h:mm</c:formatCode>
                <c:ptCount val="144"/>
                <c:pt idx="0">
                  <c:v>44241.041666666664</c:v>
                </c:pt>
                <c:pt idx="1">
                  <c:v>44241.083333333336</c:v>
                </c:pt>
                <c:pt idx="2">
                  <c:v>44241.125</c:v>
                </c:pt>
                <c:pt idx="3">
                  <c:v>44241.166666666664</c:v>
                </c:pt>
                <c:pt idx="4">
                  <c:v>44241.208333333336</c:v>
                </c:pt>
                <c:pt idx="5">
                  <c:v>44241.25</c:v>
                </c:pt>
                <c:pt idx="6">
                  <c:v>44241.291666666664</c:v>
                </c:pt>
                <c:pt idx="7">
                  <c:v>44241.333333333336</c:v>
                </c:pt>
                <c:pt idx="8">
                  <c:v>44241.375</c:v>
                </c:pt>
                <c:pt idx="9">
                  <c:v>44241.416666666664</c:v>
                </c:pt>
                <c:pt idx="10">
                  <c:v>44241.458333333336</c:v>
                </c:pt>
                <c:pt idx="11">
                  <c:v>44241.5</c:v>
                </c:pt>
                <c:pt idx="12">
                  <c:v>44241.541666666664</c:v>
                </c:pt>
                <c:pt idx="13">
                  <c:v>44241.583333333336</c:v>
                </c:pt>
                <c:pt idx="14">
                  <c:v>44241.625</c:v>
                </c:pt>
                <c:pt idx="15">
                  <c:v>44241.666666666664</c:v>
                </c:pt>
                <c:pt idx="16">
                  <c:v>44241.708333333336</c:v>
                </c:pt>
                <c:pt idx="17">
                  <c:v>44241.75</c:v>
                </c:pt>
                <c:pt idx="18">
                  <c:v>44241.791666666664</c:v>
                </c:pt>
                <c:pt idx="19">
                  <c:v>44241.833333333336</c:v>
                </c:pt>
                <c:pt idx="20">
                  <c:v>44241.875</c:v>
                </c:pt>
                <c:pt idx="21">
                  <c:v>44241.916666666664</c:v>
                </c:pt>
                <c:pt idx="22">
                  <c:v>44241.958333333336</c:v>
                </c:pt>
                <c:pt idx="23">
                  <c:v>44242</c:v>
                </c:pt>
                <c:pt idx="24">
                  <c:v>44242.041666666664</c:v>
                </c:pt>
                <c:pt idx="25">
                  <c:v>44242.083333333336</c:v>
                </c:pt>
                <c:pt idx="26">
                  <c:v>44242.125</c:v>
                </c:pt>
                <c:pt idx="27">
                  <c:v>44242.166666666664</c:v>
                </c:pt>
                <c:pt idx="28">
                  <c:v>44242.208333333336</c:v>
                </c:pt>
                <c:pt idx="29">
                  <c:v>44242.25</c:v>
                </c:pt>
                <c:pt idx="30">
                  <c:v>44242.291666666664</c:v>
                </c:pt>
                <c:pt idx="31">
                  <c:v>44242.333333333336</c:v>
                </c:pt>
                <c:pt idx="32">
                  <c:v>44242.375</c:v>
                </c:pt>
                <c:pt idx="33">
                  <c:v>44242.416666666664</c:v>
                </c:pt>
                <c:pt idx="34">
                  <c:v>44242.458333333336</c:v>
                </c:pt>
                <c:pt idx="35">
                  <c:v>44242.5</c:v>
                </c:pt>
                <c:pt idx="36">
                  <c:v>44242.541666666664</c:v>
                </c:pt>
                <c:pt idx="37">
                  <c:v>44242.583333333336</c:v>
                </c:pt>
                <c:pt idx="38">
                  <c:v>44242.625</c:v>
                </c:pt>
                <c:pt idx="39">
                  <c:v>44242.666666666664</c:v>
                </c:pt>
                <c:pt idx="40">
                  <c:v>44242.708333333336</c:v>
                </c:pt>
                <c:pt idx="41">
                  <c:v>44242.75</c:v>
                </c:pt>
                <c:pt idx="42">
                  <c:v>44242.791666666664</c:v>
                </c:pt>
                <c:pt idx="43">
                  <c:v>44242.833333333336</c:v>
                </c:pt>
                <c:pt idx="44">
                  <c:v>44242.875</c:v>
                </c:pt>
                <c:pt idx="45">
                  <c:v>44242.916666666664</c:v>
                </c:pt>
                <c:pt idx="46">
                  <c:v>44242.958333333336</c:v>
                </c:pt>
                <c:pt idx="47">
                  <c:v>44243</c:v>
                </c:pt>
                <c:pt idx="48">
                  <c:v>44243.041666666664</c:v>
                </c:pt>
                <c:pt idx="49">
                  <c:v>44243.083333333336</c:v>
                </c:pt>
                <c:pt idx="50">
                  <c:v>44243.125</c:v>
                </c:pt>
                <c:pt idx="51">
                  <c:v>44243.166666666664</c:v>
                </c:pt>
                <c:pt idx="52">
                  <c:v>44243.208333333336</c:v>
                </c:pt>
                <c:pt idx="53">
                  <c:v>44243.25</c:v>
                </c:pt>
                <c:pt idx="54">
                  <c:v>44243.291666666664</c:v>
                </c:pt>
                <c:pt idx="55">
                  <c:v>44243.333333333336</c:v>
                </c:pt>
                <c:pt idx="56">
                  <c:v>44243.375</c:v>
                </c:pt>
                <c:pt idx="57">
                  <c:v>44243.416666666664</c:v>
                </c:pt>
                <c:pt idx="58">
                  <c:v>44243.458333333336</c:v>
                </c:pt>
                <c:pt idx="59">
                  <c:v>44243.5</c:v>
                </c:pt>
                <c:pt idx="60">
                  <c:v>44243.541666666664</c:v>
                </c:pt>
                <c:pt idx="61">
                  <c:v>44243.583333333336</c:v>
                </c:pt>
                <c:pt idx="62">
                  <c:v>44243.625</c:v>
                </c:pt>
                <c:pt idx="63">
                  <c:v>44243.666666666664</c:v>
                </c:pt>
                <c:pt idx="64">
                  <c:v>44243.708333333336</c:v>
                </c:pt>
                <c:pt idx="65">
                  <c:v>44243.75</c:v>
                </c:pt>
                <c:pt idx="66">
                  <c:v>44243.791666666664</c:v>
                </c:pt>
                <c:pt idx="67">
                  <c:v>44243.833333333336</c:v>
                </c:pt>
                <c:pt idx="68">
                  <c:v>44243.875</c:v>
                </c:pt>
                <c:pt idx="69">
                  <c:v>44243.916666666664</c:v>
                </c:pt>
                <c:pt idx="70">
                  <c:v>44243.958333333336</c:v>
                </c:pt>
                <c:pt idx="71">
                  <c:v>44244</c:v>
                </c:pt>
                <c:pt idx="72">
                  <c:v>44244.041666666664</c:v>
                </c:pt>
                <c:pt idx="73">
                  <c:v>44244.083333333336</c:v>
                </c:pt>
                <c:pt idx="74">
                  <c:v>44244.125</c:v>
                </c:pt>
                <c:pt idx="75">
                  <c:v>44244.166666666664</c:v>
                </c:pt>
                <c:pt idx="76">
                  <c:v>44244.208333333336</c:v>
                </c:pt>
                <c:pt idx="77">
                  <c:v>44244.25</c:v>
                </c:pt>
                <c:pt idx="78">
                  <c:v>44244.291666666664</c:v>
                </c:pt>
                <c:pt idx="79">
                  <c:v>44244.333333333336</c:v>
                </c:pt>
                <c:pt idx="80">
                  <c:v>44244.375</c:v>
                </c:pt>
                <c:pt idx="81">
                  <c:v>44244.416666666664</c:v>
                </c:pt>
                <c:pt idx="82">
                  <c:v>44244.458333333336</c:v>
                </c:pt>
                <c:pt idx="83">
                  <c:v>44244.5</c:v>
                </c:pt>
                <c:pt idx="84">
                  <c:v>44244.541666666664</c:v>
                </c:pt>
                <c:pt idx="85">
                  <c:v>44244.583333333336</c:v>
                </c:pt>
                <c:pt idx="86">
                  <c:v>44244.625</c:v>
                </c:pt>
                <c:pt idx="87">
                  <c:v>44244.666666666664</c:v>
                </c:pt>
                <c:pt idx="88">
                  <c:v>44244.708333333336</c:v>
                </c:pt>
                <c:pt idx="89">
                  <c:v>44244.75</c:v>
                </c:pt>
                <c:pt idx="90">
                  <c:v>44244.791666666664</c:v>
                </c:pt>
                <c:pt idx="91">
                  <c:v>44244.833333333336</c:v>
                </c:pt>
                <c:pt idx="92">
                  <c:v>44244.875</c:v>
                </c:pt>
                <c:pt idx="93">
                  <c:v>44244.916666666664</c:v>
                </c:pt>
                <c:pt idx="94">
                  <c:v>44244.958333333336</c:v>
                </c:pt>
                <c:pt idx="95">
                  <c:v>44245</c:v>
                </c:pt>
                <c:pt idx="96">
                  <c:v>44245.041666666664</c:v>
                </c:pt>
                <c:pt idx="97">
                  <c:v>44245.083333333336</c:v>
                </c:pt>
                <c:pt idx="98">
                  <c:v>44245.125</c:v>
                </c:pt>
                <c:pt idx="99">
                  <c:v>44245.166666666664</c:v>
                </c:pt>
                <c:pt idx="100">
                  <c:v>44245.208333333336</c:v>
                </c:pt>
                <c:pt idx="101">
                  <c:v>44245.25</c:v>
                </c:pt>
                <c:pt idx="102">
                  <c:v>44245.291666666664</c:v>
                </c:pt>
                <c:pt idx="103">
                  <c:v>44245.333333333336</c:v>
                </c:pt>
                <c:pt idx="104">
                  <c:v>44245.375</c:v>
                </c:pt>
                <c:pt idx="105">
                  <c:v>44245.416666666664</c:v>
                </c:pt>
                <c:pt idx="106">
                  <c:v>44245.458333333336</c:v>
                </c:pt>
                <c:pt idx="107">
                  <c:v>44245.5</c:v>
                </c:pt>
                <c:pt idx="108">
                  <c:v>44245.541666666664</c:v>
                </c:pt>
                <c:pt idx="109">
                  <c:v>44245.583333333336</c:v>
                </c:pt>
                <c:pt idx="110">
                  <c:v>44245.625</c:v>
                </c:pt>
                <c:pt idx="111">
                  <c:v>44245.666666666664</c:v>
                </c:pt>
                <c:pt idx="112">
                  <c:v>44245.708333333336</c:v>
                </c:pt>
                <c:pt idx="113">
                  <c:v>44245.75</c:v>
                </c:pt>
                <c:pt idx="114">
                  <c:v>44245.791666666664</c:v>
                </c:pt>
                <c:pt idx="115">
                  <c:v>44245.833333333336</c:v>
                </c:pt>
                <c:pt idx="116">
                  <c:v>44245.875</c:v>
                </c:pt>
                <c:pt idx="117">
                  <c:v>44245.916666666664</c:v>
                </c:pt>
                <c:pt idx="118">
                  <c:v>44245.958333333336</c:v>
                </c:pt>
                <c:pt idx="119">
                  <c:v>44246</c:v>
                </c:pt>
                <c:pt idx="120">
                  <c:v>44246.041666666664</c:v>
                </c:pt>
                <c:pt idx="121">
                  <c:v>44246.083333333336</c:v>
                </c:pt>
                <c:pt idx="122">
                  <c:v>44246.125</c:v>
                </c:pt>
                <c:pt idx="123">
                  <c:v>44246.166666666664</c:v>
                </c:pt>
                <c:pt idx="124">
                  <c:v>44246.208333333336</c:v>
                </c:pt>
                <c:pt idx="125">
                  <c:v>44246.25</c:v>
                </c:pt>
                <c:pt idx="126">
                  <c:v>44246.291666666664</c:v>
                </c:pt>
                <c:pt idx="127">
                  <c:v>44246.333333333336</c:v>
                </c:pt>
                <c:pt idx="128">
                  <c:v>44246.375</c:v>
                </c:pt>
                <c:pt idx="129">
                  <c:v>44246.416666666664</c:v>
                </c:pt>
                <c:pt idx="130">
                  <c:v>44246.458333333336</c:v>
                </c:pt>
                <c:pt idx="131">
                  <c:v>44246.5</c:v>
                </c:pt>
                <c:pt idx="132">
                  <c:v>44246.541666666664</c:v>
                </c:pt>
                <c:pt idx="133">
                  <c:v>44246.583333333336</c:v>
                </c:pt>
                <c:pt idx="134">
                  <c:v>44246.625</c:v>
                </c:pt>
                <c:pt idx="135">
                  <c:v>44246.666666666664</c:v>
                </c:pt>
                <c:pt idx="136">
                  <c:v>44246.708333333336</c:v>
                </c:pt>
                <c:pt idx="137">
                  <c:v>44246.75</c:v>
                </c:pt>
                <c:pt idx="138">
                  <c:v>44246.791666666664</c:v>
                </c:pt>
                <c:pt idx="139">
                  <c:v>44246.833333333336</c:v>
                </c:pt>
                <c:pt idx="140">
                  <c:v>44246.875</c:v>
                </c:pt>
                <c:pt idx="141">
                  <c:v>44246.916666666664</c:v>
                </c:pt>
                <c:pt idx="142">
                  <c:v>44246.958333333336</c:v>
                </c:pt>
                <c:pt idx="143">
                  <c:v>44247</c:v>
                </c:pt>
              </c:numCache>
            </c:numRef>
          </c:xVal>
          <c:yVal>
            <c:numRef>
              <c:f>'Wind and Solar Alt'!$I$2:$I$145</c:f>
              <c:numCache>
                <c:formatCode>General</c:formatCode>
                <c:ptCount val="14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0.83798021420000002</c:v>
                </c:pt>
                <c:pt idx="9">
                  <c:v>3.1505609374999999</c:v>
                </c:pt>
                <c:pt idx="10">
                  <c:v>9.4509955469999998</c:v>
                </c:pt>
                <c:pt idx="11">
                  <c:v>3.2482539919</c:v>
                </c:pt>
                <c:pt idx="12">
                  <c:v>0</c:v>
                </c:pt>
                <c:pt idx="13">
                  <c:v>24.766721134000001</c:v>
                </c:pt>
                <c:pt idx="14">
                  <c:v>41.316444075</c:v>
                </c:pt>
                <c:pt idx="15">
                  <c:v>61.166510455000001</c:v>
                </c:pt>
                <c:pt idx="16">
                  <c:v>86.398070044999997</c:v>
                </c:pt>
                <c:pt idx="17">
                  <c:v>107.24119363</c:v>
                </c:pt>
                <c:pt idx="18">
                  <c:v>66.607152709999994</c:v>
                </c:pt>
                <c:pt idx="19">
                  <c:v>64.483567804000003</c:v>
                </c:pt>
                <c:pt idx="20">
                  <c:v>64.206882733</c:v>
                </c:pt>
                <c:pt idx="21">
                  <c:v>64.656675860000007</c:v>
                </c:pt>
                <c:pt idx="22">
                  <c:v>62.505191496000002</c:v>
                </c:pt>
                <c:pt idx="23">
                  <c:v>54.568485514000002</c:v>
                </c:pt>
                <c:pt idx="24">
                  <c:v>37.987192139000001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32.670523369999998</c:v>
                </c:pt>
                <c:pt idx="59">
                  <c:v>52.391093337999997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20.902564829999999</c:v>
                </c:pt>
                <c:pt idx="74">
                  <c:v>85.399447928000001</c:v>
                </c:pt>
                <c:pt idx="75">
                  <c:v>165.73602126</c:v>
                </c:pt>
                <c:pt idx="76">
                  <c:v>46.054468907</c:v>
                </c:pt>
                <c:pt idx="77">
                  <c:v>16.798423338999999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2.9745165135999998</c:v>
                </c:pt>
                <c:pt idx="85">
                  <c:v>0.4584050496</c:v>
                </c:pt>
                <c:pt idx="86">
                  <c:v>0.19858910560000001</c:v>
                </c:pt>
                <c:pt idx="87">
                  <c:v>141.06654126999999</c:v>
                </c:pt>
                <c:pt idx="88">
                  <c:v>268.57885133000002</c:v>
                </c:pt>
                <c:pt idx="89">
                  <c:v>60.275065060999999</c:v>
                </c:pt>
                <c:pt idx="90">
                  <c:v>7.1515801973000004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11.199589850000001</c:v>
                </c:pt>
                <c:pt idx="98">
                  <c:v>21.753547786999999</c:v>
                </c:pt>
                <c:pt idx="99">
                  <c:v>19.858398158</c:v>
                </c:pt>
                <c:pt idx="100">
                  <c:v>28.443002741000001</c:v>
                </c:pt>
                <c:pt idx="101">
                  <c:v>26.950101359000001</c:v>
                </c:pt>
                <c:pt idx="102">
                  <c:v>20.872007573000001</c:v>
                </c:pt>
                <c:pt idx="103">
                  <c:v>10.50744804</c:v>
                </c:pt>
                <c:pt idx="104">
                  <c:v>8.5276259422000003</c:v>
                </c:pt>
                <c:pt idx="105">
                  <c:v>28.259688547</c:v>
                </c:pt>
                <c:pt idx="106">
                  <c:v>32.261107226</c:v>
                </c:pt>
                <c:pt idx="107">
                  <c:v>30.68431086</c:v>
                </c:pt>
                <c:pt idx="108">
                  <c:v>33.907906636</c:v>
                </c:pt>
                <c:pt idx="109">
                  <c:v>24.385712699999999</c:v>
                </c:pt>
                <c:pt idx="110">
                  <c:v>9.9695800188000003</c:v>
                </c:pt>
                <c:pt idx="111">
                  <c:v>20.239976582000001</c:v>
                </c:pt>
                <c:pt idx="112">
                  <c:v>165.76316940999999</c:v>
                </c:pt>
                <c:pt idx="113">
                  <c:v>10.928536705000001</c:v>
                </c:pt>
                <c:pt idx="114">
                  <c:v>16.802654045000001</c:v>
                </c:pt>
                <c:pt idx="115">
                  <c:v>75.414861536000004</c:v>
                </c:pt>
                <c:pt idx="116">
                  <c:v>71.382177618</c:v>
                </c:pt>
                <c:pt idx="117">
                  <c:v>67.126412786000003</c:v>
                </c:pt>
                <c:pt idx="118">
                  <c:v>15.299868955000001</c:v>
                </c:pt>
                <c:pt idx="119">
                  <c:v>1.1234369914</c:v>
                </c:pt>
                <c:pt idx="120">
                  <c:v>5.6774486351000002</c:v>
                </c:pt>
                <c:pt idx="121">
                  <c:v>3.3700772539999999</c:v>
                </c:pt>
                <c:pt idx="122">
                  <c:v>0.71280895229999996</c:v>
                </c:pt>
                <c:pt idx="123">
                  <c:v>5.5143968486999997</c:v>
                </c:pt>
                <c:pt idx="124">
                  <c:v>0</c:v>
                </c:pt>
                <c:pt idx="125">
                  <c:v>3.4363486501999998</c:v>
                </c:pt>
                <c:pt idx="126">
                  <c:v>0</c:v>
                </c:pt>
                <c:pt idx="127">
                  <c:v>1.0752504602999999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8710928"/>
        <c:axId val="518711320"/>
        <c:extLst/>
      </c:scatterChart>
      <c:scatterChart>
        <c:scatterStyle val="lineMarker"/>
        <c:varyColors val="0"/>
        <c:ser>
          <c:idx val="0"/>
          <c:order val="0"/>
          <c:tx>
            <c:strRef>
              <c:f>'Wind and Solar Alt'!$B$1</c:f>
              <c:strCache>
                <c:ptCount val="1"/>
                <c:pt idx="0">
                  <c:v>System Lambda</c:v>
                </c:pt>
              </c:strCache>
            </c:strRef>
          </c:tx>
          <c:spPr>
            <a:ln w="25400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'Wind and Solar Alt'!$A$2:$A$145</c:f>
              <c:numCache>
                <c:formatCode>m/d/yyyy\ h:mm</c:formatCode>
                <c:ptCount val="144"/>
                <c:pt idx="0">
                  <c:v>44241.041666666664</c:v>
                </c:pt>
                <c:pt idx="1">
                  <c:v>44241.083333333336</c:v>
                </c:pt>
                <c:pt idx="2">
                  <c:v>44241.125</c:v>
                </c:pt>
                <c:pt idx="3">
                  <c:v>44241.166666666664</c:v>
                </c:pt>
                <c:pt idx="4">
                  <c:v>44241.208333333336</c:v>
                </c:pt>
                <c:pt idx="5">
                  <c:v>44241.25</c:v>
                </c:pt>
                <c:pt idx="6">
                  <c:v>44241.291666666664</c:v>
                </c:pt>
                <c:pt idx="7">
                  <c:v>44241.333333333336</c:v>
                </c:pt>
                <c:pt idx="8">
                  <c:v>44241.375</c:v>
                </c:pt>
                <c:pt idx="9">
                  <c:v>44241.416666666664</c:v>
                </c:pt>
                <c:pt idx="10">
                  <c:v>44241.458333333336</c:v>
                </c:pt>
                <c:pt idx="11">
                  <c:v>44241.5</c:v>
                </c:pt>
                <c:pt idx="12">
                  <c:v>44241.541666666664</c:v>
                </c:pt>
                <c:pt idx="13">
                  <c:v>44241.583333333336</c:v>
                </c:pt>
                <c:pt idx="14">
                  <c:v>44241.625</c:v>
                </c:pt>
                <c:pt idx="15">
                  <c:v>44241.666666666664</c:v>
                </c:pt>
                <c:pt idx="16">
                  <c:v>44241.708333333336</c:v>
                </c:pt>
                <c:pt idx="17">
                  <c:v>44241.75</c:v>
                </c:pt>
                <c:pt idx="18">
                  <c:v>44241.791666666664</c:v>
                </c:pt>
                <c:pt idx="19">
                  <c:v>44241.833333333336</c:v>
                </c:pt>
                <c:pt idx="20">
                  <c:v>44241.875</c:v>
                </c:pt>
                <c:pt idx="21">
                  <c:v>44241.916666666664</c:v>
                </c:pt>
                <c:pt idx="22">
                  <c:v>44241.958333333336</c:v>
                </c:pt>
                <c:pt idx="23">
                  <c:v>44242</c:v>
                </c:pt>
                <c:pt idx="24">
                  <c:v>44242.041666666664</c:v>
                </c:pt>
                <c:pt idx="25">
                  <c:v>44242.083333333336</c:v>
                </c:pt>
                <c:pt idx="26">
                  <c:v>44242.125</c:v>
                </c:pt>
                <c:pt idx="27">
                  <c:v>44242.166666666664</c:v>
                </c:pt>
                <c:pt idx="28">
                  <c:v>44242.208333333336</c:v>
                </c:pt>
                <c:pt idx="29">
                  <c:v>44242.25</c:v>
                </c:pt>
                <c:pt idx="30">
                  <c:v>44242.291666666664</c:v>
                </c:pt>
                <c:pt idx="31">
                  <c:v>44242.333333333336</c:v>
                </c:pt>
                <c:pt idx="32">
                  <c:v>44242.375</c:v>
                </c:pt>
                <c:pt idx="33">
                  <c:v>44242.416666666664</c:v>
                </c:pt>
                <c:pt idx="34">
                  <c:v>44242.458333333336</c:v>
                </c:pt>
                <c:pt idx="35">
                  <c:v>44242.5</c:v>
                </c:pt>
                <c:pt idx="36">
                  <c:v>44242.541666666664</c:v>
                </c:pt>
                <c:pt idx="37">
                  <c:v>44242.583333333336</c:v>
                </c:pt>
                <c:pt idx="38">
                  <c:v>44242.625</c:v>
                </c:pt>
                <c:pt idx="39">
                  <c:v>44242.666666666664</c:v>
                </c:pt>
                <c:pt idx="40">
                  <c:v>44242.708333333336</c:v>
                </c:pt>
                <c:pt idx="41">
                  <c:v>44242.75</c:v>
                </c:pt>
                <c:pt idx="42">
                  <c:v>44242.791666666664</c:v>
                </c:pt>
                <c:pt idx="43">
                  <c:v>44242.833333333336</c:v>
                </c:pt>
                <c:pt idx="44">
                  <c:v>44242.875</c:v>
                </c:pt>
                <c:pt idx="45">
                  <c:v>44242.916666666664</c:v>
                </c:pt>
                <c:pt idx="46">
                  <c:v>44242.958333333336</c:v>
                </c:pt>
                <c:pt idx="47">
                  <c:v>44243</c:v>
                </c:pt>
                <c:pt idx="48">
                  <c:v>44243.041666666664</c:v>
                </c:pt>
                <c:pt idx="49">
                  <c:v>44243.083333333336</c:v>
                </c:pt>
                <c:pt idx="50">
                  <c:v>44243.125</c:v>
                </c:pt>
                <c:pt idx="51">
                  <c:v>44243.166666666664</c:v>
                </c:pt>
                <c:pt idx="52">
                  <c:v>44243.208333333336</c:v>
                </c:pt>
                <c:pt idx="53">
                  <c:v>44243.25</c:v>
                </c:pt>
                <c:pt idx="54">
                  <c:v>44243.291666666664</c:v>
                </c:pt>
                <c:pt idx="55">
                  <c:v>44243.333333333336</c:v>
                </c:pt>
                <c:pt idx="56">
                  <c:v>44243.375</c:v>
                </c:pt>
                <c:pt idx="57">
                  <c:v>44243.416666666664</c:v>
                </c:pt>
                <c:pt idx="58">
                  <c:v>44243.458333333336</c:v>
                </c:pt>
                <c:pt idx="59">
                  <c:v>44243.5</c:v>
                </c:pt>
                <c:pt idx="60">
                  <c:v>44243.541666666664</c:v>
                </c:pt>
                <c:pt idx="61">
                  <c:v>44243.583333333336</c:v>
                </c:pt>
                <c:pt idx="62">
                  <c:v>44243.625</c:v>
                </c:pt>
                <c:pt idx="63">
                  <c:v>44243.666666666664</c:v>
                </c:pt>
                <c:pt idx="64">
                  <c:v>44243.708333333336</c:v>
                </c:pt>
                <c:pt idx="65">
                  <c:v>44243.75</c:v>
                </c:pt>
                <c:pt idx="66">
                  <c:v>44243.791666666664</c:v>
                </c:pt>
                <c:pt idx="67">
                  <c:v>44243.833333333336</c:v>
                </c:pt>
                <c:pt idx="68">
                  <c:v>44243.875</c:v>
                </c:pt>
                <c:pt idx="69">
                  <c:v>44243.916666666664</c:v>
                </c:pt>
                <c:pt idx="70">
                  <c:v>44243.958333333336</c:v>
                </c:pt>
                <c:pt idx="71">
                  <c:v>44244</c:v>
                </c:pt>
                <c:pt idx="72">
                  <c:v>44244.041666666664</c:v>
                </c:pt>
                <c:pt idx="73">
                  <c:v>44244.083333333336</c:v>
                </c:pt>
                <c:pt idx="74">
                  <c:v>44244.125</c:v>
                </c:pt>
                <c:pt idx="75">
                  <c:v>44244.166666666664</c:v>
                </c:pt>
                <c:pt idx="76">
                  <c:v>44244.208333333336</c:v>
                </c:pt>
                <c:pt idx="77">
                  <c:v>44244.25</c:v>
                </c:pt>
                <c:pt idx="78">
                  <c:v>44244.291666666664</c:v>
                </c:pt>
                <c:pt idx="79">
                  <c:v>44244.333333333336</c:v>
                </c:pt>
                <c:pt idx="80">
                  <c:v>44244.375</c:v>
                </c:pt>
                <c:pt idx="81">
                  <c:v>44244.416666666664</c:v>
                </c:pt>
                <c:pt idx="82">
                  <c:v>44244.458333333336</c:v>
                </c:pt>
                <c:pt idx="83">
                  <c:v>44244.5</c:v>
                </c:pt>
                <c:pt idx="84">
                  <c:v>44244.541666666664</c:v>
                </c:pt>
                <c:pt idx="85">
                  <c:v>44244.583333333336</c:v>
                </c:pt>
                <c:pt idx="86">
                  <c:v>44244.625</c:v>
                </c:pt>
                <c:pt idx="87">
                  <c:v>44244.666666666664</c:v>
                </c:pt>
                <c:pt idx="88">
                  <c:v>44244.708333333336</c:v>
                </c:pt>
                <c:pt idx="89">
                  <c:v>44244.75</c:v>
                </c:pt>
                <c:pt idx="90">
                  <c:v>44244.791666666664</c:v>
                </c:pt>
                <c:pt idx="91">
                  <c:v>44244.833333333336</c:v>
                </c:pt>
                <c:pt idx="92">
                  <c:v>44244.875</c:v>
                </c:pt>
                <c:pt idx="93">
                  <c:v>44244.916666666664</c:v>
                </c:pt>
                <c:pt idx="94">
                  <c:v>44244.958333333336</c:v>
                </c:pt>
                <c:pt idx="95">
                  <c:v>44245</c:v>
                </c:pt>
                <c:pt idx="96">
                  <c:v>44245.041666666664</c:v>
                </c:pt>
                <c:pt idx="97">
                  <c:v>44245.083333333336</c:v>
                </c:pt>
                <c:pt idx="98">
                  <c:v>44245.125</c:v>
                </c:pt>
                <c:pt idx="99">
                  <c:v>44245.166666666664</c:v>
                </c:pt>
                <c:pt idx="100">
                  <c:v>44245.208333333336</c:v>
                </c:pt>
                <c:pt idx="101">
                  <c:v>44245.25</c:v>
                </c:pt>
                <c:pt idx="102">
                  <c:v>44245.291666666664</c:v>
                </c:pt>
                <c:pt idx="103">
                  <c:v>44245.333333333336</c:v>
                </c:pt>
                <c:pt idx="104">
                  <c:v>44245.375</c:v>
                </c:pt>
                <c:pt idx="105">
                  <c:v>44245.416666666664</c:v>
                </c:pt>
                <c:pt idx="106">
                  <c:v>44245.458333333336</c:v>
                </c:pt>
                <c:pt idx="107">
                  <c:v>44245.5</c:v>
                </c:pt>
                <c:pt idx="108">
                  <c:v>44245.541666666664</c:v>
                </c:pt>
                <c:pt idx="109">
                  <c:v>44245.583333333336</c:v>
                </c:pt>
                <c:pt idx="110">
                  <c:v>44245.625</c:v>
                </c:pt>
                <c:pt idx="111">
                  <c:v>44245.666666666664</c:v>
                </c:pt>
                <c:pt idx="112">
                  <c:v>44245.708333333336</c:v>
                </c:pt>
                <c:pt idx="113">
                  <c:v>44245.75</c:v>
                </c:pt>
                <c:pt idx="114">
                  <c:v>44245.791666666664</c:v>
                </c:pt>
                <c:pt idx="115">
                  <c:v>44245.833333333336</c:v>
                </c:pt>
                <c:pt idx="116">
                  <c:v>44245.875</c:v>
                </c:pt>
                <c:pt idx="117">
                  <c:v>44245.916666666664</c:v>
                </c:pt>
                <c:pt idx="118">
                  <c:v>44245.958333333336</c:v>
                </c:pt>
                <c:pt idx="119">
                  <c:v>44246</c:v>
                </c:pt>
                <c:pt idx="120">
                  <c:v>44246.041666666664</c:v>
                </c:pt>
                <c:pt idx="121">
                  <c:v>44246.083333333336</c:v>
                </c:pt>
                <c:pt idx="122">
                  <c:v>44246.125</c:v>
                </c:pt>
                <c:pt idx="123">
                  <c:v>44246.166666666664</c:v>
                </c:pt>
                <c:pt idx="124">
                  <c:v>44246.208333333336</c:v>
                </c:pt>
                <c:pt idx="125">
                  <c:v>44246.25</c:v>
                </c:pt>
                <c:pt idx="126">
                  <c:v>44246.291666666664</c:v>
                </c:pt>
                <c:pt idx="127">
                  <c:v>44246.333333333336</c:v>
                </c:pt>
                <c:pt idx="128">
                  <c:v>44246.375</c:v>
                </c:pt>
                <c:pt idx="129">
                  <c:v>44246.416666666664</c:v>
                </c:pt>
                <c:pt idx="130">
                  <c:v>44246.458333333336</c:v>
                </c:pt>
                <c:pt idx="131">
                  <c:v>44246.5</c:v>
                </c:pt>
                <c:pt idx="132">
                  <c:v>44246.541666666664</c:v>
                </c:pt>
                <c:pt idx="133">
                  <c:v>44246.583333333336</c:v>
                </c:pt>
                <c:pt idx="134">
                  <c:v>44246.625</c:v>
                </c:pt>
                <c:pt idx="135">
                  <c:v>44246.666666666664</c:v>
                </c:pt>
                <c:pt idx="136">
                  <c:v>44246.708333333336</c:v>
                </c:pt>
                <c:pt idx="137">
                  <c:v>44246.75</c:v>
                </c:pt>
                <c:pt idx="138">
                  <c:v>44246.791666666664</c:v>
                </c:pt>
                <c:pt idx="139">
                  <c:v>44246.833333333336</c:v>
                </c:pt>
                <c:pt idx="140">
                  <c:v>44246.875</c:v>
                </c:pt>
                <c:pt idx="141">
                  <c:v>44246.916666666664</c:v>
                </c:pt>
                <c:pt idx="142">
                  <c:v>44246.958333333336</c:v>
                </c:pt>
                <c:pt idx="143">
                  <c:v>44247</c:v>
                </c:pt>
              </c:numCache>
            </c:numRef>
          </c:xVal>
          <c:yVal>
            <c:numRef>
              <c:f>'Wind and Solar Alt'!$B$2:$B$145</c:f>
              <c:numCache>
                <c:formatCode>General</c:formatCode>
                <c:ptCount val="144"/>
                <c:pt idx="0">
                  <c:v>1119.8764667999999</c:v>
                </c:pt>
                <c:pt idx="1">
                  <c:v>880.45937071000003</c:v>
                </c:pt>
                <c:pt idx="2">
                  <c:v>589.71613441</c:v>
                </c:pt>
                <c:pt idx="3">
                  <c:v>633.17265793000001</c:v>
                </c:pt>
                <c:pt idx="4">
                  <c:v>807.32512222000003</c:v>
                </c:pt>
                <c:pt idx="5">
                  <c:v>1012.0703142</c:v>
                </c:pt>
                <c:pt idx="6">
                  <c:v>1100.0190038999999</c:v>
                </c:pt>
                <c:pt idx="7">
                  <c:v>945.96248795999998</c:v>
                </c:pt>
                <c:pt idx="8">
                  <c:v>1130.4072481999999</c:v>
                </c:pt>
                <c:pt idx="9">
                  <c:v>1470.0217800999999</c:v>
                </c:pt>
                <c:pt idx="10">
                  <c:v>1671.2411585</c:v>
                </c:pt>
                <c:pt idx="11">
                  <c:v>1914.3299729</c:v>
                </c:pt>
                <c:pt idx="12">
                  <c:v>2111.8061726000001</c:v>
                </c:pt>
                <c:pt idx="13">
                  <c:v>1840.4699201000001</c:v>
                </c:pt>
                <c:pt idx="14">
                  <c:v>1924.0707256999999</c:v>
                </c:pt>
                <c:pt idx="15">
                  <c:v>1953.7207877999999</c:v>
                </c:pt>
                <c:pt idx="16">
                  <c:v>2443.1444456999998</c:v>
                </c:pt>
                <c:pt idx="17">
                  <c:v>3940.7879404999999</c:v>
                </c:pt>
                <c:pt idx="18">
                  <c:v>4567.0278007999996</c:v>
                </c:pt>
                <c:pt idx="19">
                  <c:v>4459.2338116999999</c:v>
                </c:pt>
                <c:pt idx="20">
                  <c:v>4016.7635773000002</c:v>
                </c:pt>
                <c:pt idx="21">
                  <c:v>4145.7321818999999</c:v>
                </c:pt>
                <c:pt idx="22">
                  <c:v>6629.5892807999999</c:v>
                </c:pt>
                <c:pt idx="23">
                  <c:v>7586.2269417999996</c:v>
                </c:pt>
                <c:pt idx="24">
                  <c:v>8966.4400339000003</c:v>
                </c:pt>
                <c:pt idx="25">
                  <c:v>7494.8818570000003</c:v>
                </c:pt>
                <c:pt idx="26">
                  <c:v>4270.7575434</c:v>
                </c:pt>
                <c:pt idx="27">
                  <c:v>6355.6106135</c:v>
                </c:pt>
                <c:pt idx="28">
                  <c:v>9000.0327393000007</c:v>
                </c:pt>
                <c:pt idx="29">
                  <c:v>8391.1422325000003</c:v>
                </c:pt>
                <c:pt idx="30">
                  <c:v>9001</c:v>
                </c:pt>
                <c:pt idx="31">
                  <c:v>8749.2494853999997</c:v>
                </c:pt>
                <c:pt idx="32">
                  <c:v>4521.6430866999999</c:v>
                </c:pt>
                <c:pt idx="33">
                  <c:v>3063.2172301999999</c:v>
                </c:pt>
                <c:pt idx="34">
                  <c:v>1788.1804697</c:v>
                </c:pt>
                <c:pt idx="35">
                  <c:v>1658.2391603999999</c:v>
                </c:pt>
                <c:pt idx="36">
                  <c:v>1539.5702858</c:v>
                </c:pt>
                <c:pt idx="37">
                  <c:v>1408.1366312</c:v>
                </c:pt>
                <c:pt idx="38">
                  <c:v>1189.1149323</c:v>
                </c:pt>
                <c:pt idx="39">
                  <c:v>1792.7899099000001</c:v>
                </c:pt>
                <c:pt idx="40">
                  <c:v>5509.9898267999997</c:v>
                </c:pt>
                <c:pt idx="41">
                  <c:v>8820.6099075000002</c:v>
                </c:pt>
                <c:pt idx="42">
                  <c:v>9001</c:v>
                </c:pt>
                <c:pt idx="43">
                  <c:v>6141.6290520000002</c:v>
                </c:pt>
                <c:pt idx="44">
                  <c:v>3441.0521149000001</c:v>
                </c:pt>
                <c:pt idx="45">
                  <c:v>7377.7625510999997</c:v>
                </c:pt>
                <c:pt idx="46">
                  <c:v>2721.0577186999999</c:v>
                </c:pt>
                <c:pt idx="47">
                  <c:v>3081.4266542999999</c:v>
                </c:pt>
                <c:pt idx="48">
                  <c:v>2114.3034139000001</c:v>
                </c:pt>
                <c:pt idx="49">
                  <c:v>2511.3602572</c:v>
                </c:pt>
                <c:pt idx="50">
                  <c:v>4751.8730265000004</c:v>
                </c:pt>
                <c:pt idx="51">
                  <c:v>8707.0003777000002</c:v>
                </c:pt>
                <c:pt idx="52">
                  <c:v>4057.3016037000002</c:v>
                </c:pt>
                <c:pt idx="53">
                  <c:v>4514.9336862</c:v>
                </c:pt>
                <c:pt idx="54">
                  <c:v>7778.6184460000004</c:v>
                </c:pt>
                <c:pt idx="55">
                  <c:v>8031.1060774999996</c:v>
                </c:pt>
                <c:pt idx="56">
                  <c:v>1748.8263176</c:v>
                </c:pt>
                <c:pt idx="57">
                  <c:v>1479.5572907000001</c:v>
                </c:pt>
                <c:pt idx="58">
                  <c:v>1138.8673492</c:v>
                </c:pt>
                <c:pt idx="59">
                  <c:v>821.84778752</c:v>
                </c:pt>
                <c:pt idx="60">
                  <c:v>1063.6509512</c:v>
                </c:pt>
                <c:pt idx="61">
                  <c:v>828.99059843999999</c:v>
                </c:pt>
                <c:pt idx="62">
                  <c:v>1195.1095164000001</c:v>
                </c:pt>
                <c:pt idx="63">
                  <c:v>1705.1865415</c:v>
                </c:pt>
                <c:pt idx="64">
                  <c:v>4383.3131166000003</c:v>
                </c:pt>
                <c:pt idx="65">
                  <c:v>7948.0004655000002</c:v>
                </c:pt>
                <c:pt idx="66">
                  <c:v>3502.5005452</c:v>
                </c:pt>
                <c:pt idx="67">
                  <c:v>1574.1613079000001</c:v>
                </c:pt>
                <c:pt idx="68">
                  <c:v>1864.1269215</c:v>
                </c:pt>
                <c:pt idx="69">
                  <c:v>1321.2696415</c:v>
                </c:pt>
                <c:pt idx="70">
                  <c:v>1133.8895964000001</c:v>
                </c:pt>
                <c:pt idx="71">
                  <c:v>713.99565381000002</c:v>
                </c:pt>
                <c:pt idx="72">
                  <c:v>1537.0562692000001</c:v>
                </c:pt>
                <c:pt idx="73">
                  <c:v>1172.2601850000001</c:v>
                </c:pt>
                <c:pt idx="74">
                  <c:v>1463.7388395999999</c:v>
                </c:pt>
                <c:pt idx="75">
                  <c:v>1556.3350794999999</c:v>
                </c:pt>
                <c:pt idx="76">
                  <c:v>5032.1091273000002</c:v>
                </c:pt>
                <c:pt idx="77">
                  <c:v>7853.4254301000001</c:v>
                </c:pt>
                <c:pt idx="78">
                  <c:v>8754.0266568999996</c:v>
                </c:pt>
                <c:pt idx="79">
                  <c:v>7774.9927144000003</c:v>
                </c:pt>
                <c:pt idx="80">
                  <c:v>3106.775842</c:v>
                </c:pt>
                <c:pt idx="81">
                  <c:v>2343.5907194000001</c:v>
                </c:pt>
                <c:pt idx="82">
                  <c:v>2341.2603746999998</c:v>
                </c:pt>
                <c:pt idx="83">
                  <c:v>455.76446198000002</c:v>
                </c:pt>
                <c:pt idx="84">
                  <c:v>131.12268606999999</c:v>
                </c:pt>
                <c:pt idx="85">
                  <c:v>177.66199822999999</c:v>
                </c:pt>
                <c:pt idx="86">
                  <c:v>87.821750277999996</c:v>
                </c:pt>
                <c:pt idx="87">
                  <c:v>108.93037524</c:v>
                </c:pt>
                <c:pt idx="88">
                  <c:v>212.81727131</c:v>
                </c:pt>
                <c:pt idx="89">
                  <c:v>1238.9833944</c:v>
                </c:pt>
                <c:pt idx="90">
                  <c:v>2700.3891779999999</c:v>
                </c:pt>
                <c:pt idx="91">
                  <c:v>1960.2656073999999</c:v>
                </c:pt>
                <c:pt idx="92">
                  <c:v>1399.2789877</c:v>
                </c:pt>
                <c:pt idx="93">
                  <c:v>517.66741324999998</c:v>
                </c:pt>
                <c:pt idx="94">
                  <c:v>349.64319624000001</c:v>
                </c:pt>
                <c:pt idx="95">
                  <c:v>339.75661831999997</c:v>
                </c:pt>
                <c:pt idx="96">
                  <c:v>196.99950869</c:v>
                </c:pt>
                <c:pt idx="97">
                  <c:v>154.41758338</c:v>
                </c:pt>
                <c:pt idx="98">
                  <c:v>92.838311920999999</c:v>
                </c:pt>
                <c:pt idx="99">
                  <c:v>92.533348688999993</c:v>
                </c:pt>
                <c:pt idx="100">
                  <c:v>134.3427575</c:v>
                </c:pt>
                <c:pt idx="101">
                  <c:v>390.46040591000002</c:v>
                </c:pt>
                <c:pt idx="102">
                  <c:v>2080.6089259999999</c:v>
                </c:pt>
                <c:pt idx="103">
                  <c:v>2127.6084906999999</c:v>
                </c:pt>
                <c:pt idx="104">
                  <c:v>2657.5528645999998</c:v>
                </c:pt>
                <c:pt idx="105">
                  <c:v>2502.6902952</c:v>
                </c:pt>
                <c:pt idx="106">
                  <c:v>2260.6709867999998</c:v>
                </c:pt>
                <c:pt idx="107">
                  <c:v>456.16273222000001</c:v>
                </c:pt>
                <c:pt idx="108">
                  <c:v>57.205703577000001</c:v>
                </c:pt>
                <c:pt idx="109">
                  <c:v>27.267479898000001</c:v>
                </c:pt>
                <c:pt idx="110">
                  <c:v>23.798746649000002</c:v>
                </c:pt>
                <c:pt idx="111">
                  <c:v>14.139052069</c:v>
                </c:pt>
                <c:pt idx="112">
                  <c:v>13.357359595</c:v>
                </c:pt>
                <c:pt idx="113">
                  <c:v>30.895834179000001</c:v>
                </c:pt>
                <c:pt idx="114">
                  <c:v>255.12561106000001</c:v>
                </c:pt>
                <c:pt idx="115">
                  <c:v>353.81737464000003</c:v>
                </c:pt>
                <c:pt idx="116">
                  <c:v>289.25567787</c:v>
                </c:pt>
                <c:pt idx="117">
                  <c:v>129.12654133999999</c:v>
                </c:pt>
                <c:pt idx="118">
                  <c:v>47.633795575000001</c:v>
                </c:pt>
                <c:pt idx="119">
                  <c:v>30.122917529999999</c:v>
                </c:pt>
                <c:pt idx="120">
                  <c:v>28.261814297000001</c:v>
                </c:pt>
                <c:pt idx="121">
                  <c:v>29.585993595000001</c:v>
                </c:pt>
                <c:pt idx="122">
                  <c:v>34.638968781000003</c:v>
                </c:pt>
                <c:pt idx="123">
                  <c:v>67.817236483000002</c:v>
                </c:pt>
                <c:pt idx="124">
                  <c:v>470.28076908999998</c:v>
                </c:pt>
                <c:pt idx="125">
                  <c:v>1730.2645619</c:v>
                </c:pt>
                <c:pt idx="126">
                  <c:v>3214.7058520999999</c:v>
                </c:pt>
                <c:pt idx="127">
                  <c:v>2498.8892332999999</c:v>
                </c:pt>
                <c:pt idx="128">
                  <c:v>376.82983359999997</c:v>
                </c:pt>
                <c:pt idx="129">
                  <c:v>34.300062697000001</c:v>
                </c:pt>
                <c:pt idx="130">
                  <c:v>30.275215304</c:v>
                </c:pt>
                <c:pt idx="131">
                  <c:v>19.637477387000001</c:v>
                </c:pt>
                <c:pt idx="132">
                  <c:v>15.054473775</c:v>
                </c:pt>
                <c:pt idx="133">
                  <c:v>5.3282929069999998</c:v>
                </c:pt>
                <c:pt idx="134">
                  <c:v>0.88339759080000002</c:v>
                </c:pt>
                <c:pt idx="135">
                  <c:v>0.37261976429999999</c:v>
                </c:pt>
                <c:pt idx="136">
                  <c:v>2.4732352923000001</c:v>
                </c:pt>
                <c:pt idx="137">
                  <c:v>17.313277008</c:v>
                </c:pt>
                <c:pt idx="138">
                  <c:v>27.789886307</c:v>
                </c:pt>
                <c:pt idx="139">
                  <c:v>21.37847567</c:v>
                </c:pt>
                <c:pt idx="140">
                  <c:v>19.456289477999999</c:v>
                </c:pt>
                <c:pt idx="141">
                  <c:v>18.456513094999998</c:v>
                </c:pt>
                <c:pt idx="142">
                  <c:v>18.321318507000001</c:v>
                </c:pt>
                <c:pt idx="143">
                  <c:v>17.69685763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8715240"/>
        <c:axId val="518712104"/>
      </c:scatterChart>
      <c:valAx>
        <c:axId val="518710928"/>
        <c:scaling>
          <c:orientation val="minMax"/>
          <c:max val="44247"/>
          <c:min val="4424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\ h:mm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8711320"/>
        <c:crosses val="autoZero"/>
        <c:crossBetween val="midCat"/>
      </c:valAx>
      <c:valAx>
        <c:axId val="518711320"/>
        <c:scaling>
          <c:orientation val="minMax"/>
          <c:max val="63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Curtailment (MWh)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8710928"/>
        <c:crosses val="autoZero"/>
        <c:crossBetween val="midCat"/>
        <c:majorUnit val="700"/>
      </c:valAx>
      <c:valAx>
        <c:axId val="518712104"/>
        <c:scaling>
          <c:orientation val="minMax"/>
          <c:max val="9000"/>
        </c:scaling>
        <c:delete val="0"/>
        <c:axPos val="r"/>
        <c:numFmt formatCode="&quot;$&quot;#,##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8715240"/>
        <c:crosses val="max"/>
        <c:crossBetween val="midCat"/>
      </c:valAx>
      <c:valAx>
        <c:axId val="518715240"/>
        <c:scaling>
          <c:orientation val="minMax"/>
        </c:scaling>
        <c:delete val="1"/>
        <c:axPos val="b"/>
        <c:numFmt formatCode="m/d/yyyy\ h:mm" sourceLinked="1"/>
        <c:majorTickMark val="out"/>
        <c:minorTickMark val="none"/>
        <c:tickLblPos val="nextTo"/>
        <c:crossAx val="51871210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11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148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97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37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584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8405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1113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794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5626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b="1" dirty="0" smtClean="0">
                <a:solidFill>
                  <a:schemeClr val="tx2"/>
                </a:solidFill>
              </a:rPr>
              <a:t>Generation Curtailment by Constraints during the 2021 February Winter Event</a:t>
            </a:r>
          </a:p>
          <a:p>
            <a:endParaRPr lang="en-US" sz="1900" b="1" dirty="0">
              <a:solidFill>
                <a:schemeClr val="tx2"/>
              </a:solidFill>
            </a:endParaRPr>
          </a:p>
          <a:p>
            <a:r>
              <a:rPr lang="en-US" sz="1900" b="1" i="1" dirty="0" smtClean="0">
                <a:solidFill>
                  <a:schemeClr val="tx2"/>
                </a:solidFill>
              </a:rPr>
              <a:t>Congestion Management Working Group</a:t>
            </a:r>
            <a:endParaRPr lang="en-US" sz="1900" b="1" i="1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Market Analysis &amp; Validation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5/10/2021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88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Conclusion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Majority of system-wide generation capacity curtailment was due to economics rather than constraints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C</a:t>
            </a:r>
            <a:r>
              <a:rPr lang="en-US" sz="2000" dirty="0" smtClean="0">
                <a:solidFill>
                  <a:schemeClr val="tx2"/>
                </a:solidFill>
              </a:rPr>
              <a:t>urtailment amounts due to constraints were below 500 MW during 2/15/2021-2/17/2021 time period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Regardless of curtailed capacity, transmission limitations must be respected in order to maintain grid reliability and stability</a:t>
            </a:r>
            <a:endParaRPr lang="en-US" sz="20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US" sz="2000" dirty="0" smtClean="0">
              <a:solidFill>
                <a:schemeClr val="tx2"/>
              </a:solidFill>
            </a:endParaRPr>
          </a:p>
          <a:p>
            <a:pPr lvl="1">
              <a:lnSpc>
                <a:spcPct val="150000"/>
              </a:lnSpc>
            </a:pPr>
            <a:endParaRPr lang="en-US" sz="2000" dirty="0" smtClean="0">
              <a:solidFill>
                <a:schemeClr val="tx2"/>
              </a:solidFill>
            </a:endParaRPr>
          </a:p>
          <a:p>
            <a:pPr lvl="1">
              <a:lnSpc>
                <a:spcPct val="150000"/>
              </a:lnSpc>
            </a:pPr>
            <a:endParaRPr lang="en-US" sz="20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9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Introduction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r>
              <a:rPr lang="en-US" sz="2400" dirty="0" smtClean="0">
                <a:solidFill>
                  <a:schemeClr val="tx2"/>
                </a:solidFill>
              </a:rPr>
              <a:t>Stakeholders requested an analysi</a:t>
            </a:r>
            <a:r>
              <a:rPr lang="en-US" sz="2400" dirty="0" smtClean="0"/>
              <a:t>s of the amount of capacity curtailed by transmission constraints during the </a:t>
            </a:r>
            <a:r>
              <a:rPr lang="en-US" sz="2400" smtClean="0"/>
              <a:t>February 14-19 </a:t>
            </a:r>
            <a:r>
              <a:rPr lang="en-US" sz="2400" dirty="0" smtClean="0"/>
              <a:t>winter event.</a:t>
            </a:r>
          </a:p>
          <a:p>
            <a:endParaRPr lang="en-US" sz="2400" dirty="0"/>
          </a:p>
          <a:p>
            <a:r>
              <a:rPr lang="en-US" sz="2400" dirty="0" smtClean="0"/>
              <a:t>For this analysis, curtailed capacity is defined as the High Dispatch Limit (HDL) minus the Base Point (BP)</a:t>
            </a:r>
          </a:p>
          <a:p>
            <a:endParaRPr lang="en-US" sz="2400" dirty="0"/>
          </a:p>
          <a:p>
            <a:r>
              <a:rPr lang="en-US" sz="2400" dirty="0" smtClean="0"/>
              <a:t>Reminder: curtailment can occur due to uneconomic offers as well as due to transmission constraints</a:t>
            </a:r>
          </a:p>
          <a:p>
            <a:endParaRPr lang="en-US" sz="2400" dirty="0"/>
          </a:p>
          <a:p>
            <a:endParaRPr lang="en-US" sz="2000" dirty="0"/>
          </a:p>
          <a:p>
            <a:pPr lvl="1"/>
            <a:endParaRPr lang="en-US" sz="2000" dirty="0"/>
          </a:p>
          <a:p>
            <a:endParaRPr lang="en-US" sz="2400" dirty="0" smtClean="0">
              <a:solidFill>
                <a:schemeClr val="tx2"/>
              </a:solidFill>
            </a:endParaRPr>
          </a:p>
          <a:p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Methodology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r>
              <a:rPr lang="en-US" sz="1600" dirty="0" smtClean="0">
                <a:solidFill>
                  <a:schemeClr val="tx2"/>
                </a:solidFill>
              </a:rPr>
              <a:t>All Generation Resources operating </a:t>
            </a:r>
            <a:r>
              <a:rPr lang="en-US" sz="1600" dirty="0" smtClean="0"/>
              <a:t>with a </a:t>
            </a:r>
            <a:r>
              <a:rPr lang="en-US" sz="1600" dirty="0" err="1" smtClean="0"/>
              <a:t>dispatchable</a:t>
            </a:r>
            <a:r>
              <a:rPr lang="en-US" sz="1600" dirty="0" smtClean="0"/>
              <a:t> status were considered</a:t>
            </a:r>
          </a:p>
          <a:p>
            <a:pPr lvl="1"/>
            <a:r>
              <a:rPr lang="en-US" sz="1600" dirty="0" smtClean="0">
                <a:solidFill>
                  <a:schemeClr val="tx2"/>
                </a:solidFill>
              </a:rPr>
              <a:t>Excluded </a:t>
            </a:r>
            <a:r>
              <a:rPr lang="en-US" sz="1600" dirty="0" smtClean="0"/>
              <a:t>offline or non-</a:t>
            </a:r>
            <a:r>
              <a:rPr lang="en-US" sz="1600" dirty="0" err="1" smtClean="0"/>
              <a:t>dispatchable</a:t>
            </a:r>
            <a:r>
              <a:rPr lang="en-US" sz="1600" dirty="0" smtClean="0"/>
              <a:t> online </a:t>
            </a:r>
            <a:r>
              <a:rPr lang="en-US" sz="1600" dirty="0" smtClean="0">
                <a:solidFill>
                  <a:schemeClr val="tx2"/>
                </a:solidFill>
              </a:rPr>
              <a:t>statuses were EMR, EMRSWGR, OFF, OFFNS, ONRR, ONTEST, OUT, SHUTDOWN, STARTUP</a:t>
            </a:r>
            <a:endParaRPr lang="en-US" sz="1600" dirty="0"/>
          </a:p>
          <a:p>
            <a:pPr lvl="1"/>
            <a:r>
              <a:rPr lang="en-US" sz="1600" dirty="0" smtClean="0"/>
              <a:t>Nuclear resources were excluded</a:t>
            </a:r>
          </a:p>
          <a:p>
            <a:endParaRPr lang="en-US" sz="1600" dirty="0" smtClean="0"/>
          </a:p>
          <a:p>
            <a:r>
              <a:rPr lang="en-US" sz="1600" dirty="0" smtClean="0"/>
              <a:t>Curtailed values were </a:t>
            </a:r>
            <a:r>
              <a:rPr lang="en-US" sz="1600" dirty="0"/>
              <a:t>calculated </a:t>
            </a:r>
            <a:r>
              <a:rPr lang="en-US" sz="1600" dirty="0" smtClean="0"/>
              <a:t>for each </a:t>
            </a:r>
            <a:r>
              <a:rPr lang="en-US" sz="1600" dirty="0"/>
              <a:t>SCED timestamp and then </a:t>
            </a:r>
            <a:r>
              <a:rPr lang="en-US" sz="1600" dirty="0" smtClean="0"/>
              <a:t>averaged to </a:t>
            </a:r>
            <a:r>
              <a:rPr lang="en-US" sz="1600" dirty="0"/>
              <a:t>delivery hour using appropriate SCED interval time-weighting </a:t>
            </a:r>
            <a:endParaRPr lang="en-US" sz="1600" dirty="0" smtClean="0">
              <a:solidFill>
                <a:schemeClr val="tx2"/>
              </a:solidFill>
            </a:endParaRPr>
          </a:p>
          <a:p>
            <a:endParaRPr lang="en-US" sz="1600" dirty="0" smtClean="0"/>
          </a:p>
          <a:p>
            <a:r>
              <a:rPr lang="en-US" sz="1600" dirty="0" smtClean="0"/>
              <a:t>The “with </a:t>
            </a:r>
            <a:r>
              <a:rPr lang="en-US" sz="1600" dirty="0"/>
              <a:t>Hurting SF” </a:t>
            </a:r>
            <a:r>
              <a:rPr lang="en-US" sz="1600" dirty="0" smtClean="0"/>
              <a:t>category includes Resources </a:t>
            </a:r>
            <a:r>
              <a:rPr lang="en-US" sz="1600" dirty="0"/>
              <a:t>that have greater than zero shift factor on a constraint with </a:t>
            </a:r>
            <a:r>
              <a:rPr lang="en-US" sz="1600" dirty="0" smtClean="0"/>
              <a:t>a non-zero </a:t>
            </a:r>
            <a:r>
              <a:rPr lang="en-US" sz="1600" dirty="0"/>
              <a:t>shadow price</a:t>
            </a:r>
          </a:p>
          <a:p>
            <a:endParaRPr lang="en-US" sz="1600" dirty="0" smtClean="0"/>
          </a:p>
          <a:p>
            <a:r>
              <a:rPr lang="en-US" sz="1600" dirty="0" smtClean="0"/>
              <a:t>The “Constraint </a:t>
            </a:r>
            <a:r>
              <a:rPr lang="en-US" sz="1600" dirty="0"/>
              <a:t>Curtailed” </a:t>
            </a:r>
            <a:r>
              <a:rPr lang="en-US" sz="1600" dirty="0" smtClean="0"/>
              <a:t>is a subset of the “with Hurting SF” category that only includes Resources that have a </a:t>
            </a:r>
            <a:r>
              <a:rPr lang="en-US" sz="1600" dirty="0"/>
              <a:t>price point at HDL on their Step 2 SCED energy offer curve (post-mitigation) </a:t>
            </a:r>
            <a:r>
              <a:rPr lang="en-US" sz="1600" dirty="0" smtClean="0"/>
              <a:t>that is </a:t>
            </a:r>
            <a:r>
              <a:rPr lang="en-US" sz="1600" dirty="0"/>
              <a:t>less than or equal to System </a:t>
            </a:r>
            <a:r>
              <a:rPr lang="en-US" sz="1600" dirty="0" smtClean="0"/>
              <a:t>Lambda</a:t>
            </a:r>
          </a:p>
          <a:p>
            <a:pPr lvl="1"/>
            <a:r>
              <a:rPr lang="en-US" sz="1600" dirty="0" smtClean="0"/>
              <a:t>Intent is to exclude Resources that were dispatched below their HDL because they were out of the money compared to System </a:t>
            </a:r>
            <a:r>
              <a:rPr lang="en-US" sz="1600" dirty="0"/>
              <a:t>L</a:t>
            </a:r>
            <a:r>
              <a:rPr lang="en-US" sz="1600" dirty="0" smtClean="0"/>
              <a:t>ambda (had uneconomic offers) rather than due to binding constraints</a:t>
            </a:r>
            <a:endParaRPr lang="en-US" sz="1600" dirty="0"/>
          </a:p>
          <a:p>
            <a:endParaRPr lang="en-US" sz="16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80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System-Wide Curtailment with All Constraints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8802013"/>
              </p:ext>
            </p:extLst>
          </p:nvPr>
        </p:nvGraphicFramePr>
        <p:xfrm>
          <a:off x="457200" y="685800"/>
          <a:ext cx="82296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378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accent1"/>
                </a:solidFill>
              </a:rPr>
              <a:t>System-Wide Curtailment with Base Case Constraints Only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507312"/>
              </p:ext>
            </p:extLst>
          </p:nvPr>
        </p:nvGraphicFramePr>
        <p:xfrm>
          <a:off x="457200" y="685800"/>
          <a:ext cx="82296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0908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System-Wide Curtailment with GTC Only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2699384"/>
              </p:ext>
            </p:extLst>
          </p:nvPr>
        </p:nvGraphicFramePr>
        <p:xfrm>
          <a:off x="457200" y="685800"/>
          <a:ext cx="82296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399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Wind &amp; Solar Curtailment with All Constraints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5607403"/>
              </p:ext>
            </p:extLst>
          </p:nvPr>
        </p:nvGraphicFramePr>
        <p:xfrm>
          <a:off x="457200" y="685800"/>
          <a:ext cx="82296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5834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accent1"/>
                </a:solidFill>
              </a:rPr>
              <a:t>Wind &amp; Solar Curtailment with Base Case Constraints Only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227332"/>
              </p:ext>
            </p:extLst>
          </p:nvPr>
        </p:nvGraphicFramePr>
        <p:xfrm>
          <a:off x="457200" y="685800"/>
          <a:ext cx="82296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0194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Wind &amp; Solar Curtailment with GTC Only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9705647"/>
              </p:ext>
            </p:extLst>
          </p:nvPr>
        </p:nvGraphicFramePr>
        <p:xfrm>
          <a:off x="457200" y="685800"/>
          <a:ext cx="82296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5966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4224</TotalTime>
  <Words>368</Words>
  <Application>Microsoft Office PowerPoint</Application>
  <PresentationFormat>On-screen Show (4:3)</PresentationFormat>
  <Paragraphs>63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PowerPoint Presentation</vt:lpstr>
      <vt:lpstr>Introduction</vt:lpstr>
      <vt:lpstr>Methodology</vt:lpstr>
      <vt:lpstr>System-Wide Curtailment with All Constraints</vt:lpstr>
      <vt:lpstr>System-Wide Curtailment with Base Case Constraints Only</vt:lpstr>
      <vt:lpstr>System-Wide Curtailment with GTC Only</vt:lpstr>
      <vt:lpstr>Wind &amp; Solar Curtailment with All Constraints</vt:lpstr>
      <vt:lpstr>Wind &amp; Solar Curtailment with Base Case Constraints Only</vt:lpstr>
      <vt:lpstr>Wind &amp; Solar Curtailment with GTC Only</vt:lpstr>
      <vt:lpstr>Conclusion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Zhang, Wen</cp:lastModifiedBy>
  <cp:revision>88</cp:revision>
  <cp:lastPrinted>2016-01-21T20:53:15Z</cp:lastPrinted>
  <dcterms:created xsi:type="dcterms:W3CDTF">2016-01-21T15:20:31Z</dcterms:created>
  <dcterms:modified xsi:type="dcterms:W3CDTF">2021-05-07T17:51:30Z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