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2" r:id="rId1"/>
  </p:sldMasterIdLst>
  <p:sldIdLst>
    <p:sldId id="256" r:id="rId2"/>
    <p:sldId id="257" r:id="rId3"/>
    <p:sldId id="259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4/30/2021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9314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4/30/2021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717814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4/30/2021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009728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4/30/2021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07287142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4/30/2021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283896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4/30/2021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055853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4/30/2021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825368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4/30/2021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2135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4/30/2021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966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4/30/2021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014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4/30/2021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984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4/30/2021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5179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4/30/2021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574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4/30/2021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511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4/30/2021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514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4/30/2021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34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4/30/2021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6417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smtClean="0"/>
              <a:pPr/>
              <a:t>4/30/2021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32720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  <p:sldLayoutId id="2147483864" r:id="rId12"/>
    <p:sldLayoutId id="2147483865" r:id="rId13"/>
    <p:sldLayoutId id="2147483866" r:id="rId14"/>
    <p:sldLayoutId id="2147483867" r:id="rId15"/>
    <p:sldLayoutId id="2147483868" r:id="rId16"/>
    <p:sldLayoutId id="214748386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C28D0172-F2E0-4763-9C35-F022664959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5"/>
            <a:ext cx="12191695" cy="47307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16">
            <a:extLst>
              <a:ext uri="{FF2B5EF4-FFF2-40B4-BE49-F238E27FC236}">
                <a16:creationId xmlns:a16="http://schemas.microsoft.com/office/drawing/2014/main" id="{9F2851FB-E841-4509-8A6D-A416376EA3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19939" y="3753695"/>
            <a:ext cx="3472060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DF6FB2B2-CE21-407F-B22E-302DADC2C3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55533"/>
            <a:ext cx="12192000" cy="2802467"/>
          </a:xfrm>
          <a:custGeom>
            <a:avLst/>
            <a:gdLst>
              <a:gd name="connsiteX0" fmla="*/ 1 w 12192000"/>
              <a:gd name="connsiteY0" fmla="*/ 0 h 2802467"/>
              <a:gd name="connsiteX1" fmla="*/ 71932 w 12192000"/>
              <a:gd name="connsiteY1" fmla="*/ 12261 h 2802467"/>
              <a:gd name="connsiteX2" fmla="*/ 282848 w 12192000"/>
              <a:gd name="connsiteY2" fmla="*/ 48342 h 2802467"/>
              <a:gd name="connsiteX3" fmla="*/ 436464 w 12192000"/>
              <a:gd name="connsiteY3" fmla="*/ 73565 h 2802467"/>
              <a:gd name="connsiteX4" fmla="*/ 619339 w 12192000"/>
              <a:gd name="connsiteY4" fmla="*/ 100188 h 2802467"/>
              <a:gd name="connsiteX5" fmla="*/ 836351 w 12192000"/>
              <a:gd name="connsiteY5" fmla="*/ 132066 h 2802467"/>
              <a:gd name="connsiteX6" fmla="*/ 1076528 w 12192000"/>
              <a:gd name="connsiteY6" fmla="*/ 165696 h 2802467"/>
              <a:gd name="connsiteX7" fmla="*/ 1347183 w 12192000"/>
              <a:gd name="connsiteY7" fmla="*/ 201077 h 2802467"/>
              <a:gd name="connsiteX8" fmla="*/ 1642223 w 12192000"/>
              <a:gd name="connsiteY8" fmla="*/ 238560 h 2802467"/>
              <a:gd name="connsiteX9" fmla="*/ 1962864 w 12192000"/>
              <a:gd name="connsiteY9" fmla="*/ 276043 h 2802467"/>
              <a:gd name="connsiteX10" fmla="*/ 2304232 w 12192000"/>
              <a:gd name="connsiteY10" fmla="*/ 314226 h 2802467"/>
              <a:gd name="connsiteX11" fmla="*/ 2672421 w 12192000"/>
              <a:gd name="connsiteY11" fmla="*/ 349608 h 2802467"/>
              <a:gd name="connsiteX12" fmla="*/ 3057678 w 12192000"/>
              <a:gd name="connsiteY12" fmla="*/ 383587 h 2802467"/>
              <a:gd name="connsiteX13" fmla="*/ 3464881 w 12192000"/>
              <a:gd name="connsiteY13" fmla="*/ 414415 h 2802467"/>
              <a:gd name="connsiteX14" fmla="*/ 3889152 w 12192000"/>
              <a:gd name="connsiteY14" fmla="*/ 443840 h 2802467"/>
              <a:gd name="connsiteX15" fmla="*/ 4331710 w 12192000"/>
              <a:gd name="connsiteY15" fmla="*/ 471515 h 2802467"/>
              <a:gd name="connsiteX16" fmla="*/ 4558476 w 12192000"/>
              <a:gd name="connsiteY16" fmla="*/ 481323 h 2802467"/>
              <a:gd name="connsiteX17" fmla="*/ 4790118 w 12192000"/>
              <a:gd name="connsiteY17" fmla="*/ 492183 h 2802467"/>
              <a:gd name="connsiteX18" fmla="*/ 5025418 w 12192000"/>
              <a:gd name="connsiteY18" fmla="*/ 502342 h 2802467"/>
              <a:gd name="connsiteX19" fmla="*/ 5261937 w 12192000"/>
              <a:gd name="connsiteY19" fmla="*/ 508998 h 2802467"/>
              <a:gd name="connsiteX20" fmla="*/ 5503332 w 12192000"/>
              <a:gd name="connsiteY20" fmla="*/ 514953 h 2802467"/>
              <a:gd name="connsiteX21" fmla="*/ 5747166 w 12192000"/>
              <a:gd name="connsiteY21" fmla="*/ 521259 h 2802467"/>
              <a:gd name="connsiteX22" fmla="*/ 5995877 w 12192000"/>
              <a:gd name="connsiteY22" fmla="*/ 525462 h 2802467"/>
              <a:gd name="connsiteX23" fmla="*/ 6247026 w 12192000"/>
              <a:gd name="connsiteY23" fmla="*/ 525462 h 2802467"/>
              <a:gd name="connsiteX24" fmla="*/ 6500613 w 12192000"/>
              <a:gd name="connsiteY24" fmla="*/ 527564 h 2802467"/>
              <a:gd name="connsiteX25" fmla="*/ 6756639 w 12192000"/>
              <a:gd name="connsiteY25" fmla="*/ 525462 h 2802467"/>
              <a:gd name="connsiteX26" fmla="*/ 7016322 w 12192000"/>
              <a:gd name="connsiteY26" fmla="*/ 521259 h 2802467"/>
              <a:gd name="connsiteX27" fmla="*/ 7276005 w 12192000"/>
              <a:gd name="connsiteY27" fmla="*/ 517405 h 2802467"/>
              <a:gd name="connsiteX28" fmla="*/ 7539345 w 12192000"/>
              <a:gd name="connsiteY28" fmla="*/ 508998 h 2802467"/>
              <a:gd name="connsiteX29" fmla="*/ 7805124 w 12192000"/>
              <a:gd name="connsiteY29" fmla="*/ 500240 h 2802467"/>
              <a:gd name="connsiteX30" fmla="*/ 8070903 w 12192000"/>
              <a:gd name="connsiteY30" fmla="*/ 490081 h 2802467"/>
              <a:gd name="connsiteX31" fmla="*/ 8339121 w 12192000"/>
              <a:gd name="connsiteY31" fmla="*/ 475719 h 2802467"/>
              <a:gd name="connsiteX32" fmla="*/ 8609776 w 12192000"/>
              <a:gd name="connsiteY32" fmla="*/ 458553 h 2802467"/>
              <a:gd name="connsiteX33" fmla="*/ 8881651 w 12192000"/>
              <a:gd name="connsiteY33" fmla="*/ 442089 h 2802467"/>
              <a:gd name="connsiteX34" fmla="*/ 9153526 w 12192000"/>
              <a:gd name="connsiteY34" fmla="*/ 421070 h 2802467"/>
              <a:gd name="connsiteX35" fmla="*/ 9429058 w 12192000"/>
              <a:gd name="connsiteY35" fmla="*/ 395848 h 2802467"/>
              <a:gd name="connsiteX36" fmla="*/ 9700933 w 12192000"/>
              <a:gd name="connsiteY36" fmla="*/ 370626 h 2802467"/>
              <a:gd name="connsiteX37" fmla="*/ 9977684 w 12192000"/>
              <a:gd name="connsiteY37" fmla="*/ 341550 h 2802467"/>
              <a:gd name="connsiteX38" fmla="*/ 10255655 w 12192000"/>
              <a:gd name="connsiteY38" fmla="*/ 309672 h 2802467"/>
              <a:gd name="connsiteX39" fmla="*/ 10529968 w 12192000"/>
              <a:gd name="connsiteY39" fmla="*/ 276043 h 2802467"/>
              <a:gd name="connsiteX40" fmla="*/ 10807939 w 12192000"/>
              <a:gd name="connsiteY40" fmla="*/ 236808 h 2802467"/>
              <a:gd name="connsiteX41" fmla="*/ 11084690 w 12192000"/>
              <a:gd name="connsiteY41" fmla="*/ 194771 h 2802467"/>
              <a:gd name="connsiteX42" fmla="*/ 11362661 w 12192000"/>
              <a:gd name="connsiteY42" fmla="*/ 153085 h 2802467"/>
              <a:gd name="connsiteX43" fmla="*/ 11639412 w 12192000"/>
              <a:gd name="connsiteY43" fmla="*/ 104392 h 2802467"/>
              <a:gd name="connsiteX44" fmla="*/ 11914945 w 12192000"/>
              <a:gd name="connsiteY44" fmla="*/ 54648 h 2802467"/>
              <a:gd name="connsiteX45" fmla="*/ 12191696 w 12192000"/>
              <a:gd name="connsiteY45" fmla="*/ 2452 h 2802467"/>
              <a:gd name="connsiteX46" fmla="*/ 12191696 w 12192000"/>
              <a:gd name="connsiteY46" fmla="*/ 2236410 h 2802467"/>
              <a:gd name="connsiteX47" fmla="*/ 12192000 w 12192000"/>
              <a:gd name="connsiteY47" fmla="*/ 2236410 h 2802467"/>
              <a:gd name="connsiteX48" fmla="*/ 12192000 w 12192000"/>
              <a:gd name="connsiteY48" fmla="*/ 2802467 h 2802467"/>
              <a:gd name="connsiteX49" fmla="*/ 12191696 w 12192000"/>
              <a:gd name="connsiteY49" fmla="*/ 2802467 h 2802467"/>
              <a:gd name="connsiteX50" fmla="*/ 0 w 12192000"/>
              <a:gd name="connsiteY50" fmla="*/ 2802467 h 2802467"/>
              <a:gd name="connsiteX51" fmla="*/ 0 w 12192000"/>
              <a:gd name="connsiteY51" fmla="*/ 2236410 h 2802467"/>
              <a:gd name="connsiteX52" fmla="*/ 1 w 12192000"/>
              <a:gd name="connsiteY52" fmla="*/ 2236410 h 2802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12192000" h="2802467">
                <a:moveTo>
                  <a:pt x="1" y="0"/>
                </a:moveTo>
                <a:lnTo>
                  <a:pt x="71932" y="12261"/>
                </a:lnTo>
                <a:lnTo>
                  <a:pt x="282848" y="48342"/>
                </a:lnTo>
                <a:lnTo>
                  <a:pt x="436464" y="73565"/>
                </a:lnTo>
                <a:lnTo>
                  <a:pt x="619339" y="100188"/>
                </a:lnTo>
                <a:lnTo>
                  <a:pt x="836351" y="132066"/>
                </a:lnTo>
                <a:lnTo>
                  <a:pt x="1076528" y="165696"/>
                </a:lnTo>
                <a:lnTo>
                  <a:pt x="1347183" y="201077"/>
                </a:lnTo>
                <a:lnTo>
                  <a:pt x="1642223" y="238560"/>
                </a:lnTo>
                <a:lnTo>
                  <a:pt x="1962864" y="276043"/>
                </a:lnTo>
                <a:lnTo>
                  <a:pt x="2304232" y="314226"/>
                </a:lnTo>
                <a:lnTo>
                  <a:pt x="2672421" y="349608"/>
                </a:lnTo>
                <a:lnTo>
                  <a:pt x="3057678" y="383587"/>
                </a:lnTo>
                <a:lnTo>
                  <a:pt x="3464881" y="414415"/>
                </a:lnTo>
                <a:lnTo>
                  <a:pt x="3889152" y="443840"/>
                </a:lnTo>
                <a:lnTo>
                  <a:pt x="4331710" y="471515"/>
                </a:lnTo>
                <a:lnTo>
                  <a:pt x="4558476" y="481323"/>
                </a:lnTo>
                <a:lnTo>
                  <a:pt x="4790118" y="492183"/>
                </a:lnTo>
                <a:lnTo>
                  <a:pt x="5025418" y="502342"/>
                </a:lnTo>
                <a:lnTo>
                  <a:pt x="5261937" y="508998"/>
                </a:lnTo>
                <a:lnTo>
                  <a:pt x="5503332" y="514953"/>
                </a:lnTo>
                <a:lnTo>
                  <a:pt x="5747166" y="521259"/>
                </a:lnTo>
                <a:lnTo>
                  <a:pt x="5995877" y="525462"/>
                </a:lnTo>
                <a:lnTo>
                  <a:pt x="6247026" y="525462"/>
                </a:lnTo>
                <a:lnTo>
                  <a:pt x="6500613" y="527564"/>
                </a:lnTo>
                <a:lnTo>
                  <a:pt x="6756639" y="525462"/>
                </a:lnTo>
                <a:lnTo>
                  <a:pt x="7016322" y="521259"/>
                </a:lnTo>
                <a:lnTo>
                  <a:pt x="7276005" y="517405"/>
                </a:lnTo>
                <a:lnTo>
                  <a:pt x="7539345" y="508998"/>
                </a:lnTo>
                <a:lnTo>
                  <a:pt x="7805124" y="500240"/>
                </a:lnTo>
                <a:lnTo>
                  <a:pt x="8070903" y="490081"/>
                </a:lnTo>
                <a:lnTo>
                  <a:pt x="8339121" y="475719"/>
                </a:lnTo>
                <a:lnTo>
                  <a:pt x="8609776" y="458553"/>
                </a:lnTo>
                <a:lnTo>
                  <a:pt x="8881651" y="442089"/>
                </a:lnTo>
                <a:lnTo>
                  <a:pt x="9153526" y="421070"/>
                </a:lnTo>
                <a:lnTo>
                  <a:pt x="9429058" y="395848"/>
                </a:lnTo>
                <a:lnTo>
                  <a:pt x="9700933" y="370626"/>
                </a:lnTo>
                <a:lnTo>
                  <a:pt x="9977684" y="341550"/>
                </a:lnTo>
                <a:lnTo>
                  <a:pt x="10255655" y="309672"/>
                </a:lnTo>
                <a:lnTo>
                  <a:pt x="10529968" y="276043"/>
                </a:lnTo>
                <a:lnTo>
                  <a:pt x="10807939" y="236808"/>
                </a:lnTo>
                <a:lnTo>
                  <a:pt x="11084690" y="194771"/>
                </a:lnTo>
                <a:lnTo>
                  <a:pt x="11362661" y="153085"/>
                </a:lnTo>
                <a:lnTo>
                  <a:pt x="11639412" y="104392"/>
                </a:lnTo>
                <a:lnTo>
                  <a:pt x="11914945" y="54648"/>
                </a:lnTo>
                <a:lnTo>
                  <a:pt x="12191696" y="2452"/>
                </a:lnTo>
                <a:lnTo>
                  <a:pt x="12191696" y="2236410"/>
                </a:lnTo>
                <a:lnTo>
                  <a:pt x="12192000" y="2236410"/>
                </a:lnTo>
                <a:lnTo>
                  <a:pt x="12192000" y="2802467"/>
                </a:lnTo>
                <a:lnTo>
                  <a:pt x="12191696" y="2802467"/>
                </a:lnTo>
                <a:lnTo>
                  <a:pt x="0" y="2802467"/>
                </a:lnTo>
                <a:lnTo>
                  <a:pt x="0" y="2236410"/>
                </a:lnTo>
                <a:lnTo>
                  <a:pt x="1" y="223641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C079D8-8253-4B01-A2E8-0CDE0484DD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5505" y="623571"/>
            <a:ext cx="10260990" cy="3523885"/>
          </a:xfrm>
        </p:spPr>
        <p:txBody>
          <a:bodyPr>
            <a:normAutofit/>
          </a:bodyPr>
          <a:lstStyle/>
          <a:p>
            <a:pPr algn="ctr" defTabSz="457200"/>
            <a:r>
              <a:rPr lang="en-US" sz="8000" b="1" spc="0">
                <a:ln w="22225">
                  <a:solidFill>
                    <a:schemeClr val="bg1"/>
                  </a:solidFill>
                  <a:prstDash val="solid"/>
                </a:ln>
                <a:latin typeface="Daytona" panose="020B0604030500040204" pitchFamily="34" charset="0"/>
                <a:ea typeface="+mn-ea"/>
                <a:cs typeface="+mn-cs"/>
              </a:rPr>
              <a:t>TEXAS SET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E84E36-75BF-46C7-AF26-A16FAB3A10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5505" y="4777380"/>
            <a:ext cx="10260990" cy="1209763"/>
          </a:xfrm>
        </p:spPr>
        <p:txBody>
          <a:bodyPr>
            <a:normAutofit/>
          </a:bodyPr>
          <a:lstStyle/>
          <a:p>
            <a:pPr algn="ctr"/>
            <a:r>
              <a:rPr lang="en-US" sz="2400">
                <a:solidFill>
                  <a:schemeClr val="bg2"/>
                </a:solidFill>
                <a:latin typeface="Daytona" panose="020B0604030500040204" pitchFamily="34" charset="0"/>
              </a:rPr>
              <a:t>RMS</a:t>
            </a:r>
          </a:p>
          <a:p>
            <a:pPr algn="ctr"/>
            <a:r>
              <a:rPr lang="en-US" sz="2400">
                <a:solidFill>
                  <a:schemeClr val="bg2"/>
                </a:solidFill>
                <a:latin typeface="Daytona" panose="020B0604030500040204" pitchFamily="34" charset="0"/>
              </a:rPr>
              <a:t>May 4</a:t>
            </a:r>
            <a:r>
              <a:rPr lang="en-US" sz="2400" baseline="30000">
                <a:solidFill>
                  <a:schemeClr val="bg2"/>
                </a:solidFill>
                <a:latin typeface="Daytona" panose="020B0604030500040204" pitchFamily="34" charset="0"/>
              </a:rPr>
              <a:t>th</a:t>
            </a:r>
            <a:r>
              <a:rPr lang="en-US" sz="2400">
                <a:solidFill>
                  <a:schemeClr val="bg2"/>
                </a:solidFill>
                <a:latin typeface="Daytona" panose="020B0604030500040204" pitchFamily="34" charset="0"/>
              </a:rPr>
              <a:t>, 2021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96D2B67-E6CF-436C-B1EE-992540B079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44449" y="193283"/>
            <a:ext cx="687173" cy="949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950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052BEFF1-896C-45B1-B02C-96A6A1BC38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36">
            <a:extLst>
              <a:ext uri="{FF2B5EF4-FFF2-40B4-BE49-F238E27FC236}">
                <a16:creationId xmlns:a16="http://schemas.microsoft.com/office/drawing/2014/main" id="{BB237A14-61B1-4C00-A670-5D8D68A866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644637" y="0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8598F259-6F54-47A3-8D13-1603D786A3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"/>
            <a:ext cx="4990911" cy="6858001"/>
          </a:xfrm>
          <a:custGeom>
            <a:avLst/>
            <a:gdLst>
              <a:gd name="connsiteX0" fmla="*/ 3646196 w 4990911"/>
              <a:gd name="connsiteY0" fmla="*/ 0 h 6858001"/>
              <a:gd name="connsiteX1" fmla="*/ 4989734 w 4990911"/>
              <a:gd name="connsiteY1" fmla="*/ 0 h 6858001"/>
              <a:gd name="connsiteX2" fmla="*/ 4964689 w 4990911"/>
              <a:gd name="connsiteY2" fmla="*/ 155677 h 6858001"/>
              <a:gd name="connsiteX3" fmla="*/ 4940820 w 4990911"/>
              <a:gd name="connsiteY3" fmla="*/ 310668 h 6858001"/>
              <a:gd name="connsiteX4" fmla="*/ 4917456 w 4990911"/>
              <a:gd name="connsiteY4" fmla="*/ 466344 h 6858001"/>
              <a:gd name="connsiteX5" fmla="*/ 4897453 w 4990911"/>
              <a:gd name="connsiteY5" fmla="*/ 622707 h 6858001"/>
              <a:gd name="connsiteX6" fmla="*/ 4877282 w 4990911"/>
              <a:gd name="connsiteY6" fmla="*/ 778383 h 6858001"/>
              <a:gd name="connsiteX7" fmla="*/ 4858456 w 4990911"/>
              <a:gd name="connsiteY7" fmla="*/ 934746 h 6858001"/>
              <a:gd name="connsiteX8" fmla="*/ 4842320 w 4990911"/>
              <a:gd name="connsiteY8" fmla="*/ 1089051 h 6858001"/>
              <a:gd name="connsiteX9" fmla="*/ 4827024 w 4990911"/>
              <a:gd name="connsiteY9" fmla="*/ 1245413 h 6858001"/>
              <a:gd name="connsiteX10" fmla="*/ 4813072 w 4990911"/>
              <a:gd name="connsiteY10" fmla="*/ 1401090 h 6858001"/>
              <a:gd name="connsiteX11" fmla="*/ 4800970 w 4990911"/>
              <a:gd name="connsiteY11" fmla="*/ 1554023 h 6858001"/>
              <a:gd name="connsiteX12" fmla="*/ 4788867 w 4990911"/>
              <a:gd name="connsiteY12" fmla="*/ 1709014 h 6858001"/>
              <a:gd name="connsiteX13" fmla="*/ 4778782 w 4990911"/>
              <a:gd name="connsiteY13" fmla="*/ 1861947 h 6858001"/>
              <a:gd name="connsiteX14" fmla="*/ 4770882 w 4990911"/>
              <a:gd name="connsiteY14" fmla="*/ 2014881 h 6858001"/>
              <a:gd name="connsiteX15" fmla="*/ 4762645 w 4990911"/>
              <a:gd name="connsiteY15" fmla="*/ 2167128 h 6858001"/>
              <a:gd name="connsiteX16" fmla="*/ 4755754 w 4990911"/>
              <a:gd name="connsiteY16" fmla="*/ 2318004 h 6858001"/>
              <a:gd name="connsiteX17" fmla="*/ 4750879 w 4990911"/>
              <a:gd name="connsiteY17" fmla="*/ 2467509 h 6858001"/>
              <a:gd name="connsiteX18" fmla="*/ 4746677 w 4990911"/>
              <a:gd name="connsiteY18" fmla="*/ 2617013 h 6858001"/>
              <a:gd name="connsiteX19" fmla="*/ 4742643 w 4990911"/>
              <a:gd name="connsiteY19" fmla="*/ 2765146 h 6858001"/>
              <a:gd name="connsiteX20" fmla="*/ 4740794 w 4990911"/>
              <a:gd name="connsiteY20" fmla="*/ 2911221 h 6858001"/>
              <a:gd name="connsiteX21" fmla="*/ 4738777 w 4990911"/>
              <a:gd name="connsiteY21" fmla="*/ 3057297 h 6858001"/>
              <a:gd name="connsiteX22" fmla="*/ 4737768 w 4990911"/>
              <a:gd name="connsiteY22" fmla="*/ 3201315 h 6858001"/>
              <a:gd name="connsiteX23" fmla="*/ 4738777 w 4990911"/>
              <a:gd name="connsiteY23" fmla="*/ 3343961 h 6858001"/>
              <a:gd name="connsiteX24" fmla="*/ 4738777 w 4990911"/>
              <a:gd name="connsiteY24" fmla="*/ 3485236 h 6858001"/>
              <a:gd name="connsiteX25" fmla="*/ 4740794 w 4990911"/>
              <a:gd name="connsiteY25" fmla="*/ 3625139 h 6858001"/>
              <a:gd name="connsiteX26" fmla="*/ 4743819 w 4990911"/>
              <a:gd name="connsiteY26" fmla="*/ 3762299 h 6858001"/>
              <a:gd name="connsiteX27" fmla="*/ 4746677 w 4990911"/>
              <a:gd name="connsiteY27" fmla="*/ 3898087 h 6858001"/>
              <a:gd name="connsiteX28" fmla="*/ 4749871 w 4990911"/>
              <a:gd name="connsiteY28" fmla="*/ 4031133 h 6858001"/>
              <a:gd name="connsiteX29" fmla="*/ 4754745 w 4990911"/>
              <a:gd name="connsiteY29" fmla="*/ 4163492 h 6858001"/>
              <a:gd name="connsiteX30" fmla="*/ 4759956 w 4990911"/>
              <a:gd name="connsiteY30" fmla="*/ 4293793 h 6858001"/>
              <a:gd name="connsiteX31" fmla="*/ 4764662 w 4990911"/>
              <a:gd name="connsiteY31" fmla="*/ 4421352 h 6858001"/>
              <a:gd name="connsiteX32" fmla="*/ 4777942 w 4990911"/>
              <a:gd name="connsiteY32" fmla="*/ 4670298 h 6858001"/>
              <a:gd name="connsiteX33" fmla="*/ 4792061 w 4990911"/>
              <a:gd name="connsiteY33" fmla="*/ 4908956 h 6858001"/>
              <a:gd name="connsiteX34" fmla="*/ 4806853 w 4990911"/>
              <a:gd name="connsiteY34" fmla="*/ 5138013 h 6858001"/>
              <a:gd name="connsiteX35" fmla="*/ 4823158 w 4990911"/>
              <a:gd name="connsiteY35" fmla="*/ 5354726 h 6858001"/>
              <a:gd name="connsiteX36" fmla="*/ 4840135 w 4990911"/>
              <a:gd name="connsiteY36" fmla="*/ 5561838 h 6858001"/>
              <a:gd name="connsiteX37" fmla="*/ 4858456 w 4990911"/>
              <a:gd name="connsiteY37" fmla="*/ 5753862 h 6858001"/>
              <a:gd name="connsiteX38" fmla="*/ 4876442 w 4990911"/>
              <a:gd name="connsiteY38" fmla="*/ 5934227 h 6858001"/>
              <a:gd name="connsiteX39" fmla="*/ 4894427 w 4990911"/>
              <a:gd name="connsiteY39" fmla="*/ 6100191 h 6858001"/>
              <a:gd name="connsiteX40" fmla="*/ 4911404 w 4990911"/>
              <a:gd name="connsiteY40" fmla="*/ 6252438 h 6858001"/>
              <a:gd name="connsiteX41" fmla="*/ 4927541 w 4990911"/>
              <a:gd name="connsiteY41" fmla="*/ 6387541 h 6858001"/>
              <a:gd name="connsiteX42" fmla="*/ 4942837 w 4990911"/>
              <a:gd name="connsiteY42" fmla="*/ 6509613 h 6858001"/>
              <a:gd name="connsiteX43" fmla="*/ 4955612 w 4990911"/>
              <a:gd name="connsiteY43" fmla="*/ 6612483 h 6858001"/>
              <a:gd name="connsiteX44" fmla="*/ 4967714 w 4990911"/>
              <a:gd name="connsiteY44" fmla="*/ 6698894 h 6858001"/>
              <a:gd name="connsiteX45" fmla="*/ 4985028 w 4990911"/>
              <a:gd name="connsiteY45" fmla="*/ 6817538 h 6858001"/>
              <a:gd name="connsiteX46" fmla="*/ 4990911 w 4990911"/>
              <a:gd name="connsiteY46" fmla="*/ 6858000 h 6858001"/>
              <a:gd name="connsiteX47" fmla="*/ 4085557 w 4990911"/>
              <a:gd name="connsiteY47" fmla="*/ 6858000 h 6858001"/>
              <a:gd name="connsiteX48" fmla="*/ 4085557 w 4990911"/>
              <a:gd name="connsiteY48" fmla="*/ 6858001 h 6858001"/>
              <a:gd name="connsiteX49" fmla="*/ 0 w 4990911"/>
              <a:gd name="connsiteY49" fmla="*/ 6858001 h 6858001"/>
              <a:gd name="connsiteX50" fmla="*/ 0 w 4990911"/>
              <a:gd name="connsiteY50" fmla="*/ 1 h 6858001"/>
              <a:gd name="connsiteX51" fmla="*/ 3646196 w 4990911"/>
              <a:gd name="connsiteY51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4990911" h="6858001">
                <a:moveTo>
                  <a:pt x="3646196" y="0"/>
                </a:moveTo>
                <a:lnTo>
                  <a:pt x="4989734" y="0"/>
                </a:lnTo>
                <a:lnTo>
                  <a:pt x="4964689" y="155677"/>
                </a:lnTo>
                <a:lnTo>
                  <a:pt x="4940820" y="310668"/>
                </a:lnTo>
                <a:lnTo>
                  <a:pt x="4917456" y="466344"/>
                </a:lnTo>
                <a:lnTo>
                  <a:pt x="4897453" y="622707"/>
                </a:lnTo>
                <a:lnTo>
                  <a:pt x="4877282" y="778383"/>
                </a:lnTo>
                <a:lnTo>
                  <a:pt x="4858456" y="934746"/>
                </a:lnTo>
                <a:lnTo>
                  <a:pt x="4842320" y="1089051"/>
                </a:lnTo>
                <a:lnTo>
                  <a:pt x="4827024" y="1245413"/>
                </a:lnTo>
                <a:lnTo>
                  <a:pt x="4813072" y="1401090"/>
                </a:lnTo>
                <a:lnTo>
                  <a:pt x="4800970" y="1554023"/>
                </a:lnTo>
                <a:lnTo>
                  <a:pt x="4788867" y="1709014"/>
                </a:lnTo>
                <a:lnTo>
                  <a:pt x="4778782" y="1861947"/>
                </a:lnTo>
                <a:lnTo>
                  <a:pt x="4770882" y="2014881"/>
                </a:lnTo>
                <a:lnTo>
                  <a:pt x="4762645" y="2167128"/>
                </a:lnTo>
                <a:lnTo>
                  <a:pt x="4755754" y="2318004"/>
                </a:lnTo>
                <a:lnTo>
                  <a:pt x="4750879" y="2467509"/>
                </a:lnTo>
                <a:lnTo>
                  <a:pt x="4746677" y="2617013"/>
                </a:lnTo>
                <a:lnTo>
                  <a:pt x="4742643" y="2765146"/>
                </a:lnTo>
                <a:lnTo>
                  <a:pt x="4740794" y="2911221"/>
                </a:lnTo>
                <a:lnTo>
                  <a:pt x="4738777" y="3057297"/>
                </a:lnTo>
                <a:lnTo>
                  <a:pt x="4737768" y="3201315"/>
                </a:lnTo>
                <a:lnTo>
                  <a:pt x="4738777" y="3343961"/>
                </a:lnTo>
                <a:lnTo>
                  <a:pt x="4738777" y="3485236"/>
                </a:lnTo>
                <a:lnTo>
                  <a:pt x="4740794" y="3625139"/>
                </a:lnTo>
                <a:lnTo>
                  <a:pt x="4743819" y="3762299"/>
                </a:lnTo>
                <a:lnTo>
                  <a:pt x="4746677" y="3898087"/>
                </a:lnTo>
                <a:lnTo>
                  <a:pt x="4749871" y="4031133"/>
                </a:lnTo>
                <a:lnTo>
                  <a:pt x="4754745" y="4163492"/>
                </a:lnTo>
                <a:lnTo>
                  <a:pt x="4759956" y="4293793"/>
                </a:lnTo>
                <a:lnTo>
                  <a:pt x="4764662" y="4421352"/>
                </a:lnTo>
                <a:lnTo>
                  <a:pt x="4777942" y="4670298"/>
                </a:lnTo>
                <a:lnTo>
                  <a:pt x="4792061" y="4908956"/>
                </a:lnTo>
                <a:lnTo>
                  <a:pt x="4806853" y="5138013"/>
                </a:lnTo>
                <a:lnTo>
                  <a:pt x="4823158" y="5354726"/>
                </a:lnTo>
                <a:lnTo>
                  <a:pt x="4840135" y="5561838"/>
                </a:lnTo>
                <a:lnTo>
                  <a:pt x="4858456" y="5753862"/>
                </a:lnTo>
                <a:lnTo>
                  <a:pt x="4876442" y="5934227"/>
                </a:lnTo>
                <a:lnTo>
                  <a:pt x="4894427" y="6100191"/>
                </a:lnTo>
                <a:lnTo>
                  <a:pt x="4911404" y="6252438"/>
                </a:lnTo>
                <a:lnTo>
                  <a:pt x="4927541" y="6387541"/>
                </a:lnTo>
                <a:lnTo>
                  <a:pt x="4942837" y="6509613"/>
                </a:lnTo>
                <a:lnTo>
                  <a:pt x="4955612" y="6612483"/>
                </a:lnTo>
                <a:lnTo>
                  <a:pt x="4967714" y="6698894"/>
                </a:lnTo>
                <a:lnTo>
                  <a:pt x="4985028" y="6817538"/>
                </a:lnTo>
                <a:lnTo>
                  <a:pt x="4990911" y="6858000"/>
                </a:lnTo>
                <a:lnTo>
                  <a:pt x="4085557" y="6858000"/>
                </a:lnTo>
                <a:lnTo>
                  <a:pt x="4085557" y="6858001"/>
                </a:lnTo>
                <a:lnTo>
                  <a:pt x="0" y="6858001"/>
                </a:lnTo>
                <a:lnTo>
                  <a:pt x="0" y="1"/>
                </a:lnTo>
                <a:lnTo>
                  <a:pt x="3646196" y="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BA768A8-4FED-4ED8-9E46-6BE72188EC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E3E282F-08B2-47FE-945B-BECCEDC8E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143" y="0"/>
            <a:ext cx="3522879" cy="6857999"/>
          </a:xfrm>
        </p:spPr>
        <p:txBody>
          <a:bodyPr anchor="ctr">
            <a:normAutofit/>
          </a:bodyPr>
          <a:lstStyle/>
          <a:p>
            <a:pPr algn="ctr"/>
            <a:r>
              <a:rPr lang="en-US" b="1" dirty="0">
                <a:solidFill>
                  <a:srgbClr val="FFFFFF"/>
                </a:solidFill>
                <a:latin typeface="Daytona" panose="020B0604030500040204" pitchFamily="34" charset="0"/>
              </a:rPr>
              <a:t>Update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4A48EDED-9C16-4911-A57E-95675E5FF8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04109" y="1645920"/>
            <a:ext cx="5919503" cy="4470821"/>
          </a:xfrm>
        </p:spPr>
        <p:txBody>
          <a:bodyPr>
            <a:normAutofit/>
          </a:bodyPr>
          <a:lstStyle/>
          <a:p>
            <a:r>
              <a:rPr lang="en-US" dirty="0">
                <a:latin typeface="Daytona" panose="020B0604030500040204" pitchFamily="34" charset="0"/>
              </a:rPr>
              <a:t>Flight Testing Update</a:t>
            </a:r>
          </a:p>
          <a:p>
            <a:r>
              <a:rPr lang="en-US" dirty="0">
                <a:latin typeface="Daytona" panose="020B0604030500040204" pitchFamily="34" charset="0"/>
              </a:rPr>
              <a:t>TEXAS SET Change Control Call</a:t>
            </a:r>
          </a:p>
          <a:p>
            <a:r>
              <a:rPr lang="en-US" dirty="0">
                <a:latin typeface="Daytona" panose="020B0604030500040204" pitchFamily="34" charset="0"/>
              </a:rPr>
              <a:t>NPRR and RMGRR Discussion – Assignments</a:t>
            </a:r>
          </a:p>
          <a:p>
            <a:r>
              <a:rPr lang="en-US" dirty="0">
                <a:latin typeface="Daytona" panose="020B0604030500040204" pitchFamily="34" charset="0"/>
              </a:rPr>
              <a:t>Drafted Mass Transition language to assist ERCOT in managing smaller defaults</a:t>
            </a:r>
          </a:p>
          <a:p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aytona" panose="020B0604030500040204" pitchFamily="34" charset="0"/>
            </a:endParaRP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ytona" panose="020B0604030500040204" pitchFamily="34" charset="0"/>
              </a:rPr>
              <a:t>Next Meeting: </a:t>
            </a:r>
            <a:r>
              <a:rPr lang="en-US" dirty="0">
                <a:latin typeface="Daytona" panose="020B0604030500040204" pitchFamily="34" charset="0"/>
              </a:rPr>
              <a:t>May 19, 2021</a:t>
            </a:r>
          </a:p>
          <a:p>
            <a:pPr lvl="3"/>
            <a:endParaRPr lang="en-US" dirty="0">
              <a:latin typeface="Daytona" panose="020B0604030500040204" pitchFamily="34" charset="0"/>
            </a:endParaRP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5543C3C-CCF1-46E8-9443-BA042E54A7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7394" y="208021"/>
            <a:ext cx="682811" cy="944962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E647D931-385E-4ACC-9B51-7F0E36A4D7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2127" y="4418755"/>
            <a:ext cx="432765" cy="423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10AA7052-E623-453A-8231-D5062E1D6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974" y="1653234"/>
            <a:ext cx="362423" cy="350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529C4C3-4A63-4253-8201-644F56E5F1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1974" y="2069805"/>
            <a:ext cx="365792" cy="35359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8CF9371-30C7-4F7F-9A70-F88148158B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78605" y="2506810"/>
            <a:ext cx="365792" cy="35359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40BD08F-8DA3-447B-9C66-DBC7ECB021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78605" y="3233948"/>
            <a:ext cx="365792" cy="353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8136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11">
            <a:extLst>
              <a:ext uri="{FF2B5EF4-FFF2-40B4-BE49-F238E27FC236}">
                <a16:creationId xmlns:a16="http://schemas.microsoft.com/office/drawing/2014/main" id="{41B68C77-138E-4BF7-A276-BD0C78A421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27" name="Picture 13">
            <a:extLst>
              <a:ext uri="{FF2B5EF4-FFF2-40B4-BE49-F238E27FC236}">
                <a16:creationId xmlns:a16="http://schemas.microsoft.com/office/drawing/2014/main" id="{7C268552-D473-46ED-B1B8-422042C4DE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29" name="Oval 15">
            <a:extLst>
              <a:ext uri="{FF2B5EF4-FFF2-40B4-BE49-F238E27FC236}">
                <a16:creationId xmlns:a16="http://schemas.microsoft.com/office/drawing/2014/main" id="{4AC0CD9D-7610-4620-93B4-798CCD9AB5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31" name="Picture 17">
            <a:extLst>
              <a:ext uri="{FF2B5EF4-FFF2-40B4-BE49-F238E27FC236}">
                <a16:creationId xmlns:a16="http://schemas.microsoft.com/office/drawing/2014/main" id="{B9238B3E-24AA-439A-B527-6C5DF6D721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32" name="Picture 19">
            <a:extLst>
              <a:ext uri="{FF2B5EF4-FFF2-40B4-BE49-F238E27FC236}">
                <a16:creationId xmlns:a16="http://schemas.microsoft.com/office/drawing/2014/main" id="{69F01145-BEA3-4CBF-AA21-10077B948C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33" name="Rectangle 21">
            <a:extLst>
              <a:ext uri="{FF2B5EF4-FFF2-40B4-BE49-F238E27FC236}">
                <a16:creationId xmlns:a16="http://schemas.microsoft.com/office/drawing/2014/main" id="{DE4D62F9-188E-4530-84C2-24BDEE4BEB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6A81905-F480-46A4-BC10-215D24EA1A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8">
            <a:extLst>
              <a:ext uri="{FF2B5EF4-FFF2-40B4-BE49-F238E27FC236}">
                <a16:creationId xmlns:a16="http://schemas.microsoft.com/office/drawing/2014/main" id="{36FD4D9D-3784-41E8-8405-A42B72F513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135692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8" name="Freeform: Shape 27">
            <a:extLst>
              <a:ext uri="{FF2B5EF4-FFF2-40B4-BE49-F238E27FC236}">
                <a16:creationId xmlns:a16="http://schemas.microsoft.com/office/drawing/2014/main" id="{09811DF6-66E4-43D5-B564-3151796531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481964" cy="6858000"/>
          </a:xfrm>
          <a:custGeom>
            <a:avLst/>
            <a:gdLst>
              <a:gd name="connsiteX0" fmla="*/ 3137249 w 4481964"/>
              <a:gd name="connsiteY0" fmla="*/ 0 h 6858000"/>
              <a:gd name="connsiteX1" fmla="*/ 4480787 w 4481964"/>
              <a:gd name="connsiteY1" fmla="*/ 0 h 6858000"/>
              <a:gd name="connsiteX2" fmla="*/ 4455742 w 4481964"/>
              <a:gd name="connsiteY2" fmla="*/ 155676 h 6858000"/>
              <a:gd name="connsiteX3" fmla="*/ 4431873 w 4481964"/>
              <a:gd name="connsiteY3" fmla="*/ 310667 h 6858000"/>
              <a:gd name="connsiteX4" fmla="*/ 4408509 w 4481964"/>
              <a:gd name="connsiteY4" fmla="*/ 466344 h 6858000"/>
              <a:gd name="connsiteX5" fmla="*/ 4388506 w 4481964"/>
              <a:gd name="connsiteY5" fmla="*/ 622706 h 6858000"/>
              <a:gd name="connsiteX6" fmla="*/ 4368335 w 4481964"/>
              <a:gd name="connsiteY6" fmla="*/ 778383 h 6858000"/>
              <a:gd name="connsiteX7" fmla="*/ 4349509 w 4481964"/>
              <a:gd name="connsiteY7" fmla="*/ 934745 h 6858000"/>
              <a:gd name="connsiteX8" fmla="*/ 4333373 w 4481964"/>
              <a:gd name="connsiteY8" fmla="*/ 1089050 h 6858000"/>
              <a:gd name="connsiteX9" fmla="*/ 4318077 w 4481964"/>
              <a:gd name="connsiteY9" fmla="*/ 1245413 h 6858000"/>
              <a:gd name="connsiteX10" fmla="*/ 4304125 w 4481964"/>
              <a:gd name="connsiteY10" fmla="*/ 1401089 h 6858000"/>
              <a:gd name="connsiteX11" fmla="*/ 4292023 w 4481964"/>
              <a:gd name="connsiteY11" fmla="*/ 1554023 h 6858000"/>
              <a:gd name="connsiteX12" fmla="*/ 4279920 w 4481964"/>
              <a:gd name="connsiteY12" fmla="*/ 1709013 h 6858000"/>
              <a:gd name="connsiteX13" fmla="*/ 4269835 w 4481964"/>
              <a:gd name="connsiteY13" fmla="*/ 1861947 h 6858000"/>
              <a:gd name="connsiteX14" fmla="*/ 4261935 w 4481964"/>
              <a:gd name="connsiteY14" fmla="*/ 2014880 h 6858000"/>
              <a:gd name="connsiteX15" fmla="*/ 4253698 w 4481964"/>
              <a:gd name="connsiteY15" fmla="*/ 2167128 h 6858000"/>
              <a:gd name="connsiteX16" fmla="*/ 4246807 w 4481964"/>
              <a:gd name="connsiteY16" fmla="*/ 2318004 h 6858000"/>
              <a:gd name="connsiteX17" fmla="*/ 4241932 w 4481964"/>
              <a:gd name="connsiteY17" fmla="*/ 2467508 h 6858000"/>
              <a:gd name="connsiteX18" fmla="*/ 4237730 w 4481964"/>
              <a:gd name="connsiteY18" fmla="*/ 2617013 h 6858000"/>
              <a:gd name="connsiteX19" fmla="*/ 4233696 w 4481964"/>
              <a:gd name="connsiteY19" fmla="*/ 2765145 h 6858000"/>
              <a:gd name="connsiteX20" fmla="*/ 4231847 w 4481964"/>
              <a:gd name="connsiteY20" fmla="*/ 2911221 h 6858000"/>
              <a:gd name="connsiteX21" fmla="*/ 4229830 w 4481964"/>
              <a:gd name="connsiteY21" fmla="*/ 3057296 h 6858000"/>
              <a:gd name="connsiteX22" fmla="*/ 4228821 w 4481964"/>
              <a:gd name="connsiteY22" fmla="*/ 3201314 h 6858000"/>
              <a:gd name="connsiteX23" fmla="*/ 4229830 w 4481964"/>
              <a:gd name="connsiteY23" fmla="*/ 3343960 h 6858000"/>
              <a:gd name="connsiteX24" fmla="*/ 4229830 w 4481964"/>
              <a:gd name="connsiteY24" fmla="*/ 3485235 h 6858000"/>
              <a:gd name="connsiteX25" fmla="*/ 4231847 w 4481964"/>
              <a:gd name="connsiteY25" fmla="*/ 3625138 h 6858000"/>
              <a:gd name="connsiteX26" fmla="*/ 4234872 w 4481964"/>
              <a:gd name="connsiteY26" fmla="*/ 3762298 h 6858000"/>
              <a:gd name="connsiteX27" fmla="*/ 4237730 w 4481964"/>
              <a:gd name="connsiteY27" fmla="*/ 3898087 h 6858000"/>
              <a:gd name="connsiteX28" fmla="*/ 4240924 w 4481964"/>
              <a:gd name="connsiteY28" fmla="*/ 4031132 h 6858000"/>
              <a:gd name="connsiteX29" fmla="*/ 4245798 w 4481964"/>
              <a:gd name="connsiteY29" fmla="*/ 4163491 h 6858000"/>
              <a:gd name="connsiteX30" fmla="*/ 4251009 w 4481964"/>
              <a:gd name="connsiteY30" fmla="*/ 4293793 h 6858000"/>
              <a:gd name="connsiteX31" fmla="*/ 4255715 w 4481964"/>
              <a:gd name="connsiteY31" fmla="*/ 4421352 h 6858000"/>
              <a:gd name="connsiteX32" fmla="*/ 4268995 w 4481964"/>
              <a:gd name="connsiteY32" fmla="*/ 4670298 h 6858000"/>
              <a:gd name="connsiteX33" fmla="*/ 4283114 w 4481964"/>
              <a:gd name="connsiteY33" fmla="*/ 4908956 h 6858000"/>
              <a:gd name="connsiteX34" fmla="*/ 4297906 w 4481964"/>
              <a:gd name="connsiteY34" fmla="*/ 5138013 h 6858000"/>
              <a:gd name="connsiteX35" fmla="*/ 4314211 w 4481964"/>
              <a:gd name="connsiteY35" fmla="*/ 5354726 h 6858000"/>
              <a:gd name="connsiteX36" fmla="*/ 4331188 w 4481964"/>
              <a:gd name="connsiteY36" fmla="*/ 5561838 h 6858000"/>
              <a:gd name="connsiteX37" fmla="*/ 4349509 w 4481964"/>
              <a:gd name="connsiteY37" fmla="*/ 5753862 h 6858000"/>
              <a:gd name="connsiteX38" fmla="*/ 4367495 w 4481964"/>
              <a:gd name="connsiteY38" fmla="*/ 5934227 h 6858000"/>
              <a:gd name="connsiteX39" fmla="*/ 4385480 w 4481964"/>
              <a:gd name="connsiteY39" fmla="*/ 6100191 h 6858000"/>
              <a:gd name="connsiteX40" fmla="*/ 4402457 w 4481964"/>
              <a:gd name="connsiteY40" fmla="*/ 6252438 h 6858000"/>
              <a:gd name="connsiteX41" fmla="*/ 4418594 w 4481964"/>
              <a:gd name="connsiteY41" fmla="*/ 6387541 h 6858000"/>
              <a:gd name="connsiteX42" fmla="*/ 4433890 w 4481964"/>
              <a:gd name="connsiteY42" fmla="*/ 6509613 h 6858000"/>
              <a:gd name="connsiteX43" fmla="*/ 4446665 w 4481964"/>
              <a:gd name="connsiteY43" fmla="*/ 6612483 h 6858000"/>
              <a:gd name="connsiteX44" fmla="*/ 4458767 w 4481964"/>
              <a:gd name="connsiteY44" fmla="*/ 6698894 h 6858000"/>
              <a:gd name="connsiteX45" fmla="*/ 4476081 w 4481964"/>
              <a:gd name="connsiteY45" fmla="*/ 6817538 h 6858000"/>
              <a:gd name="connsiteX46" fmla="*/ 4481964 w 4481964"/>
              <a:gd name="connsiteY46" fmla="*/ 6858000 h 6858000"/>
              <a:gd name="connsiteX47" fmla="*/ 3577807 w 4481964"/>
              <a:gd name="connsiteY47" fmla="*/ 6858000 h 6858000"/>
              <a:gd name="connsiteX48" fmla="*/ 3577807 w 4481964"/>
              <a:gd name="connsiteY48" fmla="*/ 6858000 h 6858000"/>
              <a:gd name="connsiteX49" fmla="*/ 0 w 4481964"/>
              <a:gd name="connsiteY49" fmla="*/ 6858000 h 6858000"/>
              <a:gd name="connsiteX50" fmla="*/ 0 w 4481964"/>
              <a:gd name="connsiteY50" fmla="*/ 0 h 6858000"/>
              <a:gd name="connsiteX51" fmla="*/ 3137249 w 4481964"/>
              <a:gd name="connsiteY5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4481964" h="6858000">
                <a:moveTo>
                  <a:pt x="3137249" y="0"/>
                </a:moveTo>
                <a:lnTo>
                  <a:pt x="4480787" y="0"/>
                </a:lnTo>
                <a:lnTo>
                  <a:pt x="4455742" y="155676"/>
                </a:lnTo>
                <a:lnTo>
                  <a:pt x="4431873" y="310667"/>
                </a:lnTo>
                <a:lnTo>
                  <a:pt x="4408509" y="466344"/>
                </a:lnTo>
                <a:lnTo>
                  <a:pt x="4388506" y="622706"/>
                </a:lnTo>
                <a:lnTo>
                  <a:pt x="4368335" y="778383"/>
                </a:lnTo>
                <a:lnTo>
                  <a:pt x="4349509" y="934745"/>
                </a:lnTo>
                <a:lnTo>
                  <a:pt x="4333373" y="1089050"/>
                </a:lnTo>
                <a:lnTo>
                  <a:pt x="4318077" y="1245413"/>
                </a:lnTo>
                <a:lnTo>
                  <a:pt x="4304125" y="1401089"/>
                </a:lnTo>
                <a:lnTo>
                  <a:pt x="4292023" y="1554023"/>
                </a:lnTo>
                <a:lnTo>
                  <a:pt x="4279920" y="1709013"/>
                </a:lnTo>
                <a:lnTo>
                  <a:pt x="4269835" y="1861947"/>
                </a:lnTo>
                <a:lnTo>
                  <a:pt x="4261935" y="2014880"/>
                </a:lnTo>
                <a:lnTo>
                  <a:pt x="4253698" y="2167128"/>
                </a:lnTo>
                <a:lnTo>
                  <a:pt x="4246807" y="2318004"/>
                </a:lnTo>
                <a:lnTo>
                  <a:pt x="4241932" y="2467508"/>
                </a:lnTo>
                <a:lnTo>
                  <a:pt x="4237730" y="2617013"/>
                </a:lnTo>
                <a:lnTo>
                  <a:pt x="4233696" y="2765145"/>
                </a:lnTo>
                <a:lnTo>
                  <a:pt x="4231847" y="2911221"/>
                </a:lnTo>
                <a:lnTo>
                  <a:pt x="4229830" y="3057296"/>
                </a:lnTo>
                <a:lnTo>
                  <a:pt x="4228821" y="3201314"/>
                </a:lnTo>
                <a:lnTo>
                  <a:pt x="4229830" y="3343960"/>
                </a:lnTo>
                <a:lnTo>
                  <a:pt x="4229830" y="3485235"/>
                </a:lnTo>
                <a:lnTo>
                  <a:pt x="4231847" y="3625138"/>
                </a:lnTo>
                <a:lnTo>
                  <a:pt x="4234872" y="3762298"/>
                </a:lnTo>
                <a:lnTo>
                  <a:pt x="4237730" y="3898087"/>
                </a:lnTo>
                <a:lnTo>
                  <a:pt x="4240924" y="4031132"/>
                </a:lnTo>
                <a:lnTo>
                  <a:pt x="4245798" y="4163491"/>
                </a:lnTo>
                <a:lnTo>
                  <a:pt x="4251009" y="4293793"/>
                </a:lnTo>
                <a:lnTo>
                  <a:pt x="4255715" y="4421352"/>
                </a:lnTo>
                <a:lnTo>
                  <a:pt x="4268995" y="4670298"/>
                </a:lnTo>
                <a:lnTo>
                  <a:pt x="4283114" y="4908956"/>
                </a:lnTo>
                <a:lnTo>
                  <a:pt x="4297906" y="5138013"/>
                </a:lnTo>
                <a:lnTo>
                  <a:pt x="4314211" y="5354726"/>
                </a:lnTo>
                <a:lnTo>
                  <a:pt x="4331188" y="5561838"/>
                </a:lnTo>
                <a:lnTo>
                  <a:pt x="4349509" y="5753862"/>
                </a:lnTo>
                <a:lnTo>
                  <a:pt x="4367495" y="5934227"/>
                </a:lnTo>
                <a:lnTo>
                  <a:pt x="4385480" y="6100191"/>
                </a:lnTo>
                <a:lnTo>
                  <a:pt x="4402457" y="6252438"/>
                </a:lnTo>
                <a:lnTo>
                  <a:pt x="4418594" y="6387541"/>
                </a:lnTo>
                <a:lnTo>
                  <a:pt x="4433890" y="6509613"/>
                </a:lnTo>
                <a:lnTo>
                  <a:pt x="4446665" y="6612483"/>
                </a:lnTo>
                <a:lnTo>
                  <a:pt x="4458767" y="6698894"/>
                </a:lnTo>
                <a:lnTo>
                  <a:pt x="4476081" y="6817538"/>
                </a:lnTo>
                <a:lnTo>
                  <a:pt x="4481964" y="6858000"/>
                </a:lnTo>
                <a:lnTo>
                  <a:pt x="3577807" y="6858000"/>
                </a:lnTo>
                <a:lnTo>
                  <a:pt x="3577807" y="6858000"/>
                </a:lnTo>
                <a:lnTo>
                  <a:pt x="0" y="6858000"/>
                </a:lnTo>
                <a:lnTo>
                  <a:pt x="0" y="0"/>
                </a:lnTo>
                <a:lnTo>
                  <a:pt x="3137249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0817A52-B891-4228-A61E-0C0A57632D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80D8985-3B62-4E12-94CF-8C9D83193C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20370" y="1231641"/>
            <a:ext cx="6751173" cy="5412328"/>
          </a:xfrm>
          <a:prstGeom prst="rect">
            <a:avLst/>
          </a:prstGeom>
          <a:effectLst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7AF5219-C3C0-40C9-85A6-EB57DA7AC28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429231" y="202225"/>
            <a:ext cx="682811" cy="944962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6C955A3B-D237-4D40-A9B6-B4C4FFF49C0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20370" y="1263940"/>
            <a:ext cx="341406" cy="5090601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4708D62B-5843-473F-A6AA-8BB786E45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2892347"/>
            <a:ext cx="2951175" cy="1400530"/>
          </a:xfrm>
        </p:spPr>
        <p:txBody>
          <a:bodyPr/>
          <a:lstStyle/>
          <a:p>
            <a:r>
              <a:rPr lang="en-US" b="1" dirty="0">
                <a:latin typeface="Daytona" panose="020B0604030500040204" pitchFamily="34" charset="0"/>
              </a:rPr>
              <a:t>Change Controls</a:t>
            </a:r>
          </a:p>
        </p:txBody>
      </p:sp>
    </p:spTree>
    <p:extLst>
      <p:ext uri="{BB962C8B-B14F-4D97-AF65-F5344CB8AC3E}">
        <p14:creationId xmlns:p14="http://schemas.microsoft.com/office/powerpoint/2010/main" val="898610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2356</TotalTime>
  <Words>43</Words>
  <Application>Microsoft Office PowerPoint</Application>
  <PresentationFormat>Widescreen</PresentationFormat>
  <Paragraphs>12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Century Gothic</vt:lpstr>
      <vt:lpstr>Daytona</vt:lpstr>
      <vt:lpstr>Wingdings 3</vt:lpstr>
      <vt:lpstr>Ion</vt:lpstr>
      <vt:lpstr>TEXAS SET UPDATE</vt:lpstr>
      <vt:lpstr>Update</vt:lpstr>
      <vt:lpstr>Change Controls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TEXAS SET UPDATE</dc:title>
  <dc:creator>Patrick, Kyle</dc:creator>
  <cp:lastModifiedBy>Patrick, Kyle</cp:lastModifiedBy>
  <cp:revision>34</cp:revision>
  <dcterms:created xsi:type="dcterms:W3CDTF">2021-02-01T17:41:14Z</dcterms:created>
  <dcterms:modified xsi:type="dcterms:W3CDTF">2021-04-30T15:32:02Z</dcterms:modified>
</cp:coreProperties>
</file>