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 smtClean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05/04/2021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0621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0621 Application deadline </a:t>
            </a:r>
            <a:r>
              <a:rPr lang="en-US" sz="2000" dirty="0" smtClean="0"/>
              <a:t>was 04/14/21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0621 signup deadline is 05/05/21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begins on 05/11/21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06/07/21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0621 </a:t>
            </a:r>
            <a:r>
              <a:rPr lang="en-US" sz="2000" dirty="0">
                <a:solidFill>
                  <a:prstClr val="black"/>
                </a:solidFill>
              </a:rPr>
              <a:t>is scheduled to conclude on 06/18/21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06/25/21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0621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As of 04/30/2021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8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New CRs </a:t>
            </a:r>
            <a:r>
              <a:rPr lang="en-US" sz="2000" dirty="0" smtClean="0">
                <a:solidFill>
                  <a:prstClr val="black"/>
                </a:solidFill>
              </a:rPr>
              <a:t>have registered for Flight 0621 including </a:t>
            </a:r>
            <a:r>
              <a:rPr lang="en-US" sz="2000" dirty="0">
                <a:solidFill>
                  <a:prstClr val="black"/>
                </a:solidFill>
              </a:rPr>
              <a:t>3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Existing CRs </a:t>
            </a:r>
            <a:r>
              <a:rPr lang="en-US" sz="2000" dirty="0" smtClean="0">
                <a:solidFill>
                  <a:prstClr val="black"/>
                </a:solidFill>
              </a:rPr>
              <a:t>have registered for Flight 0621, </a:t>
            </a:r>
            <a:r>
              <a:rPr lang="en-US" sz="2000" dirty="0">
                <a:solidFill>
                  <a:prstClr val="black"/>
                </a:solidFill>
              </a:rPr>
              <a:t>4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for service provider change and 1 adding a territory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c34af464-7aa1-4edd-9be4-83dffc1cb926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5822</TotalTime>
  <Words>99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0621 Preview</vt:lpstr>
      <vt:lpstr>Flight 0621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191</cp:revision>
  <cp:lastPrinted>2016-01-21T20:53:15Z</cp:lastPrinted>
  <dcterms:created xsi:type="dcterms:W3CDTF">2016-01-21T15:20:31Z</dcterms:created>
  <dcterms:modified xsi:type="dcterms:W3CDTF">2021-05-03T16:08:26Z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